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2" r:id="rId4"/>
  </p:sldMasterIdLst>
  <p:handoutMasterIdLst>
    <p:handoutMasterId r:id="rId18"/>
  </p:handoutMasterIdLst>
  <p:sldIdLst>
    <p:sldId id="266" r:id="rId5"/>
    <p:sldId id="273" r:id="rId6"/>
    <p:sldId id="257" r:id="rId7"/>
    <p:sldId id="267" r:id="rId8"/>
    <p:sldId id="268" r:id="rId9"/>
    <p:sldId id="270" r:id="rId10"/>
    <p:sldId id="276" r:id="rId11"/>
    <p:sldId id="275" r:id="rId12"/>
    <p:sldId id="272" r:id="rId13"/>
    <p:sldId id="277" r:id="rId14"/>
    <p:sldId id="278" r:id="rId15"/>
    <p:sldId id="271" r:id="rId16"/>
    <p:sldId id="274" r:id="rId17"/>
  </p:sldIdLst>
  <p:sldSz cx="18288000" cy="10287000"/>
  <p:notesSz cx="6858000" cy="9144000"/>
  <p:embeddedFontLst>
    <p:embeddedFont>
      <p:font typeface="Söhne Italics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AC1"/>
    <a:srgbClr val="FFFFFF"/>
    <a:srgbClr val="541B57"/>
    <a:srgbClr val="E57328"/>
    <a:srgbClr val="E985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CCFE47-0CA7-924C-8F74-48651FAAC0D2}" v="30" dt="2025-09-10T15:11:00.9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192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mour, Jacob (MDOT)" userId="80c96a41-52f8-42a2-a5cc-87f43a5342a7" providerId="ADAL" clId="{1A854162-E649-4916-9185-7E433C0388FF}"/>
    <pc:docChg chg="undo custSel addSld delSld modSld sldOrd">
      <pc:chgData name="Armour, Jacob (MDOT)" userId="80c96a41-52f8-42a2-a5cc-87f43a5342a7" providerId="ADAL" clId="{1A854162-E649-4916-9185-7E433C0388FF}" dt="2025-09-05T11:17:05.746" v="2027" actId="47"/>
      <pc:docMkLst>
        <pc:docMk/>
      </pc:docMkLst>
      <pc:sldChg chg="addSp delSp modSp mod modTransition modAnim">
        <pc:chgData name="Armour, Jacob (MDOT)" userId="80c96a41-52f8-42a2-a5cc-87f43a5342a7" providerId="ADAL" clId="{1A854162-E649-4916-9185-7E433C0388FF}" dt="2025-09-05T10:59:36.426" v="1876" actId="255"/>
        <pc:sldMkLst>
          <pc:docMk/>
          <pc:sldMk cId="910964082" sldId="257"/>
        </pc:sldMkLst>
        <pc:spChg chg="mod">
          <ac:chgData name="Armour, Jacob (MDOT)" userId="80c96a41-52f8-42a2-a5cc-87f43a5342a7" providerId="ADAL" clId="{1A854162-E649-4916-9185-7E433C0388FF}" dt="2025-09-05T10:59:36.426" v="1876" actId="255"/>
          <ac:spMkLst>
            <pc:docMk/>
            <pc:sldMk cId="910964082" sldId="257"/>
            <ac:spMk id="2" creationId="{BACD2159-0FE9-C37E-9A22-70B6581B2B15}"/>
          </ac:spMkLst>
        </pc:spChg>
        <pc:spChg chg="mod">
          <ac:chgData name="Armour, Jacob (MDOT)" userId="80c96a41-52f8-42a2-a5cc-87f43a5342a7" providerId="ADAL" clId="{1A854162-E649-4916-9185-7E433C0388FF}" dt="2025-09-04T13:01:46.683" v="122" actId="5793"/>
          <ac:spMkLst>
            <pc:docMk/>
            <pc:sldMk cId="910964082" sldId="257"/>
            <ac:spMk id="3" creationId="{A6CE3408-B7C7-AFFA-EE7C-7BF59EEA9D1E}"/>
          </ac:spMkLst>
        </pc:spChg>
        <pc:spChg chg="add mod">
          <ac:chgData name="Armour, Jacob (MDOT)" userId="80c96a41-52f8-42a2-a5cc-87f43a5342a7" providerId="ADAL" clId="{1A854162-E649-4916-9185-7E433C0388FF}" dt="2025-09-04T13:13:52.332" v="339" actId="1076"/>
          <ac:spMkLst>
            <pc:docMk/>
            <pc:sldMk cId="910964082" sldId="257"/>
            <ac:spMk id="4" creationId="{C85BF35A-F015-B6F6-1B5C-829E803146B4}"/>
          </ac:spMkLst>
        </pc:spChg>
        <pc:spChg chg="add mod">
          <ac:chgData name="Armour, Jacob (MDOT)" userId="80c96a41-52f8-42a2-a5cc-87f43a5342a7" providerId="ADAL" clId="{1A854162-E649-4916-9185-7E433C0388FF}" dt="2025-09-04T13:13:43.758" v="337" actId="1076"/>
          <ac:spMkLst>
            <pc:docMk/>
            <pc:sldMk cId="910964082" sldId="257"/>
            <ac:spMk id="7" creationId="{67EDC12A-B762-F799-C893-C252D9FB00DC}"/>
          </ac:spMkLst>
        </pc:spChg>
        <pc:spChg chg="add mod">
          <ac:chgData name="Armour, Jacob (MDOT)" userId="80c96a41-52f8-42a2-a5cc-87f43a5342a7" providerId="ADAL" clId="{1A854162-E649-4916-9185-7E433C0388FF}" dt="2025-09-04T13:13:23.307" v="326" actId="1076"/>
          <ac:spMkLst>
            <pc:docMk/>
            <pc:sldMk cId="910964082" sldId="257"/>
            <ac:spMk id="8" creationId="{4A7440A0-C0B9-EB4E-B7A0-E064E237F00A}"/>
          </ac:spMkLst>
        </pc:spChg>
        <pc:spChg chg="add mod">
          <ac:chgData name="Armour, Jacob (MDOT)" userId="80c96a41-52f8-42a2-a5cc-87f43a5342a7" providerId="ADAL" clId="{1A854162-E649-4916-9185-7E433C0388FF}" dt="2025-09-04T13:13:25.863" v="328" actId="1076"/>
          <ac:spMkLst>
            <pc:docMk/>
            <pc:sldMk cId="910964082" sldId="257"/>
            <ac:spMk id="9" creationId="{F0CE8D46-0314-541C-76A2-CD2929C34D64}"/>
          </ac:spMkLst>
        </pc:spChg>
        <pc:spChg chg="add mod">
          <ac:chgData name="Armour, Jacob (MDOT)" userId="80c96a41-52f8-42a2-a5cc-87f43a5342a7" providerId="ADAL" clId="{1A854162-E649-4916-9185-7E433C0388FF}" dt="2025-09-04T13:13:47.101" v="338" actId="1076"/>
          <ac:spMkLst>
            <pc:docMk/>
            <pc:sldMk cId="910964082" sldId="257"/>
            <ac:spMk id="12" creationId="{FCB70C2A-6ADC-7024-EDBB-E1C0D2D51EDA}"/>
          </ac:spMkLst>
        </pc:spChg>
        <pc:spChg chg="add mod">
          <ac:chgData name="Armour, Jacob (MDOT)" userId="80c96a41-52f8-42a2-a5cc-87f43a5342a7" providerId="ADAL" clId="{1A854162-E649-4916-9185-7E433C0388FF}" dt="2025-09-04T13:13:37.370" v="335" actId="1076"/>
          <ac:spMkLst>
            <pc:docMk/>
            <pc:sldMk cId="910964082" sldId="257"/>
            <ac:spMk id="13" creationId="{398224B9-B072-853C-A535-0902FDA3A666}"/>
          </ac:spMkLst>
        </pc:spChg>
        <pc:spChg chg="add mod">
          <ac:chgData name="Armour, Jacob (MDOT)" userId="80c96a41-52f8-42a2-a5cc-87f43a5342a7" providerId="ADAL" clId="{1A854162-E649-4916-9185-7E433C0388FF}" dt="2025-09-04T13:13:21.425" v="325" actId="1076"/>
          <ac:spMkLst>
            <pc:docMk/>
            <pc:sldMk cId="910964082" sldId="257"/>
            <ac:spMk id="14" creationId="{47B80A6C-2FA0-ED5F-995F-CA19912FED5B}"/>
          </ac:spMkLst>
        </pc:spChg>
        <pc:spChg chg="add mod">
          <ac:chgData name="Armour, Jacob (MDOT)" userId="80c96a41-52f8-42a2-a5cc-87f43a5342a7" providerId="ADAL" clId="{1A854162-E649-4916-9185-7E433C0388FF}" dt="2025-09-04T13:13:38.715" v="336" actId="1076"/>
          <ac:spMkLst>
            <pc:docMk/>
            <pc:sldMk cId="910964082" sldId="257"/>
            <ac:spMk id="15" creationId="{79CF0835-3387-85AF-0C64-650AA68333EC}"/>
          </ac:spMkLst>
        </pc:spChg>
      </pc:sldChg>
      <pc:sldChg chg="del">
        <pc:chgData name="Armour, Jacob (MDOT)" userId="80c96a41-52f8-42a2-a5cc-87f43a5342a7" providerId="ADAL" clId="{1A854162-E649-4916-9185-7E433C0388FF}" dt="2025-09-05T11:16:54.390" v="2020" actId="47"/>
        <pc:sldMkLst>
          <pc:docMk/>
          <pc:sldMk cId="2355440515" sldId="258"/>
        </pc:sldMkLst>
      </pc:sldChg>
      <pc:sldChg chg="del">
        <pc:chgData name="Armour, Jacob (MDOT)" userId="80c96a41-52f8-42a2-a5cc-87f43a5342a7" providerId="ADAL" clId="{1A854162-E649-4916-9185-7E433C0388FF}" dt="2025-09-05T11:16:55.433" v="2021" actId="47"/>
        <pc:sldMkLst>
          <pc:docMk/>
          <pc:sldMk cId="111635741" sldId="259"/>
        </pc:sldMkLst>
      </pc:sldChg>
      <pc:sldChg chg="del">
        <pc:chgData name="Armour, Jacob (MDOT)" userId="80c96a41-52f8-42a2-a5cc-87f43a5342a7" providerId="ADAL" clId="{1A854162-E649-4916-9185-7E433C0388FF}" dt="2025-09-05T11:16:57.335" v="2022" actId="47"/>
        <pc:sldMkLst>
          <pc:docMk/>
          <pc:sldMk cId="1262501831" sldId="260"/>
        </pc:sldMkLst>
      </pc:sldChg>
      <pc:sldChg chg="del">
        <pc:chgData name="Armour, Jacob (MDOT)" userId="80c96a41-52f8-42a2-a5cc-87f43a5342a7" providerId="ADAL" clId="{1A854162-E649-4916-9185-7E433C0388FF}" dt="2025-09-05T11:17:03.070" v="2024" actId="47"/>
        <pc:sldMkLst>
          <pc:docMk/>
          <pc:sldMk cId="983293398" sldId="261"/>
        </pc:sldMkLst>
      </pc:sldChg>
      <pc:sldChg chg="del">
        <pc:chgData name="Armour, Jacob (MDOT)" userId="80c96a41-52f8-42a2-a5cc-87f43a5342a7" providerId="ADAL" clId="{1A854162-E649-4916-9185-7E433C0388FF}" dt="2025-09-05T11:17:04.731" v="2026" actId="47"/>
        <pc:sldMkLst>
          <pc:docMk/>
          <pc:sldMk cId="2885310913" sldId="262"/>
        </pc:sldMkLst>
      </pc:sldChg>
      <pc:sldChg chg="del">
        <pc:chgData name="Armour, Jacob (MDOT)" userId="80c96a41-52f8-42a2-a5cc-87f43a5342a7" providerId="ADAL" clId="{1A854162-E649-4916-9185-7E433C0388FF}" dt="2025-09-05T11:17:05.746" v="2027" actId="47"/>
        <pc:sldMkLst>
          <pc:docMk/>
          <pc:sldMk cId="520999243" sldId="263"/>
        </pc:sldMkLst>
      </pc:sldChg>
      <pc:sldChg chg="modSp del mod">
        <pc:chgData name="Armour, Jacob (MDOT)" userId="80c96a41-52f8-42a2-a5cc-87f43a5342a7" providerId="ADAL" clId="{1A854162-E649-4916-9185-7E433C0388FF}" dt="2025-09-05T11:17:02.187" v="2023" actId="47"/>
        <pc:sldMkLst>
          <pc:docMk/>
          <pc:sldMk cId="432604897" sldId="264"/>
        </pc:sldMkLst>
      </pc:sldChg>
      <pc:sldChg chg="del">
        <pc:chgData name="Armour, Jacob (MDOT)" userId="80c96a41-52f8-42a2-a5cc-87f43a5342a7" providerId="ADAL" clId="{1A854162-E649-4916-9185-7E433C0388FF}" dt="2025-09-05T11:17:03.973" v="2025" actId="47"/>
        <pc:sldMkLst>
          <pc:docMk/>
          <pc:sldMk cId="2130158346" sldId="265"/>
        </pc:sldMkLst>
      </pc:sldChg>
      <pc:sldChg chg="addSp delSp modSp mod">
        <pc:chgData name="Armour, Jacob (MDOT)" userId="80c96a41-52f8-42a2-a5cc-87f43a5342a7" providerId="ADAL" clId="{1A854162-E649-4916-9185-7E433C0388FF}" dt="2025-09-04T13:00:28.553" v="99" actId="14100"/>
        <pc:sldMkLst>
          <pc:docMk/>
          <pc:sldMk cId="2585388427" sldId="266"/>
        </pc:sldMkLst>
        <pc:spChg chg="mod">
          <ac:chgData name="Armour, Jacob (MDOT)" userId="80c96a41-52f8-42a2-a5cc-87f43a5342a7" providerId="ADAL" clId="{1A854162-E649-4916-9185-7E433C0388FF}" dt="2025-09-04T13:00:28.553" v="99" actId="14100"/>
          <ac:spMkLst>
            <pc:docMk/>
            <pc:sldMk cId="2585388427" sldId="266"/>
            <ac:spMk id="2" creationId="{F5E21B7B-D4B4-4E84-2810-BB510C43A702}"/>
          </ac:spMkLst>
        </pc:spChg>
        <pc:spChg chg="mod">
          <ac:chgData name="Armour, Jacob (MDOT)" userId="80c96a41-52f8-42a2-a5cc-87f43a5342a7" providerId="ADAL" clId="{1A854162-E649-4916-9185-7E433C0388FF}" dt="2025-09-04T13:00:05.092" v="96" actId="20577"/>
          <ac:spMkLst>
            <pc:docMk/>
            <pc:sldMk cId="2585388427" sldId="266"/>
            <ac:spMk id="3" creationId="{425CFC2F-D16D-202D-2550-A409144E42D6}"/>
          </ac:spMkLst>
        </pc:spChg>
      </pc:sldChg>
      <pc:sldChg chg="addSp delSp modSp add mod delAnim">
        <pc:chgData name="Armour, Jacob (MDOT)" userId="80c96a41-52f8-42a2-a5cc-87f43a5342a7" providerId="ADAL" clId="{1A854162-E649-4916-9185-7E433C0388FF}" dt="2025-09-05T10:59:30.049" v="1875" actId="255"/>
        <pc:sldMkLst>
          <pc:docMk/>
          <pc:sldMk cId="3840951720" sldId="267"/>
        </pc:sldMkLst>
        <pc:spChg chg="mod">
          <ac:chgData name="Armour, Jacob (MDOT)" userId="80c96a41-52f8-42a2-a5cc-87f43a5342a7" providerId="ADAL" clId="{1A854162-E649-4916-9185-7E433C0388FF}" dt="2025-09-05T10:59:30.049" v="1875" actId="255"/>
          <ac:spMkLst>
            <pc:docMk/>
            <pc:sldMk cId="3840951720" sldId="267"/>
            <ac:spMk id="2" creationId="{AE2103C1-EA58-FED7-F09F-10F827A49654}"/>
          </ac:spMkLst>
        </pc:spChg>
        <pc:spChg chg="add mod">
          <ac:chgData name="Armour, Jacob (MDOT)" userId="80c96a41-52f8-42a2-a5cc-87f43a5342a7" providerId="ADAL" clId="{1A854162-E649-4916-9185-7E433C0388FF}" dt="2025-09-04T13:21:19.343" v="394" actId="1076"/>
          <ac:spMkLst>
            <pc:docMk/>
            <pc:sldMk cId="3840951720" sldId="267"/>
            <ac:spMk id="5" creationId="{93A015E9-5975-DA3E-4CE6-7A44B8157BE5}"/>
          </ac:spMkLst>
        </pc:spChg>
        <pc:picChg chg="add mod">
          <ac:chgData name="Armour, Jacob (MDOT)" userId="80c96a41-52f8-42a2-a5cc-87f43a5342a7" providerId="ADAL" clId="{1A854162-E649-4916-9185-7E433C0388FF}" dt="2025-09-04T13:21:03.396" v="391" actId="1076"/>
          <ac:picMkLst>
            <pc:docMk/>
            <pc:sldMk cId="3840951720" sldId="267"/>
            <ac:picMk id="1026" creationId="{A767C8DB-EE99-B73A-DDD1-20B81D4C2936}"/>
          </ac:picMkLst>
        </pc:picChg>
      </pc:sldChg>
      <pc:sldChg chg="addSp delSp modSp add mod setBg">
        <pc:chgData name="Armour, Jacob (MDOT)" userId="80c96a41-52f8-42a2-a5cc-87f43a5342a7" providerId="ADAL" clId="{1A854162-E649-4916-9185-7E433C0388FF}" dt="2025-09-05T10:47:12.350" v="1374" actId="255"/>
        <pc:sldMkLst>
          <pc:docMk/>
          <pc:sldMk cId="1471935031" sldId="268"/>
        </pc:sldMkLst>
        <pc:spChg chg="mod">
          <ac:chgData name="Armour, Jacob (MDOT)" userId="80c96a41-52f8-42a2-a5cc-87f43a5342a7" providerId="ADAL" clId="{1A854162-E649-4916-9185-7E433C0388FF}" dt="2025-09-05T10:47:12.350" v="1374" actId="255"/>
          <ac:spMkLst>
            <pc:docMk/>
            <pc:sldMk cId="1471935031" sldId="268"/>
            <ac:spMk id="2" creationId="{02118244-F003-14FC-D33D-C8927F2531D3}"/>
          </ac:spMkLst>
        </pc:spChg>
        <pc:spChg chg="mod ord">
          <ac:chgData name="Armour, Jacob (MDOT)" userId="80c96a41-52f8-42a2-a5cc-87f43a5342a7" providerId="ADAL" clId="{1A854162-E649-4916-9185-7E433C0388FF}" dt="2025-09-05T10:42:58.372" v="1115" actId="26606"/>
          <ac:spMkLst>
            <pc:docMk/>
            <pc:sldMk cId="1471935031" sldId="268"/>
            <ac:spMk id="3" creationId="{6C77FF1E-B4B5-DA80-7638-2A133AD603D8}"/>
          </ac:spMkLst>
        </pc:spChg>
        <pc:picChg chg="add mod">
          <ac:chgData name="Armour, Jacob (MDOT)" userId="80c96a41-52f8-42a2-a5cc-87f43a5342a7" providerId="ADAL" clId="{1A854162-E649-4916-9185-7E433C0388FF}" dt="2025-09-05T10:43:06.032" v="1118" actId="1076"/>
          <ac:picMkLst>
            <pc:docMk/>
            <pc:sldMk cId="1471935031" sldId="268"/>
            <ac:picMk id="6" creationId="{D4ADD203-C70D-952D-1D96-6F0F6DF373EC}"/>
          </ac:picMkLst>
        </pc:picChg>
      </pc:sldChg>
      <pc:sldChg chg="modSp add del mod">
        <pc:chgData name="Armour, Jacob (MDOT)" userId="80c96a41-52f8-42a2-a5cc-87f43a5342a7" providerId="ADAL" clId="{1A854162-E649-4916-9185-7E433C0388FF}" dt="2025-09-05T11:09:20.567" v="1940" actId="47"/>
        <pc:sldMkLst>
          <pc:docMk/>
          <pc:sldMk cId="1670131493" sldId="269"/>
        </pc:sldMkLst>
      </pc:sldChg>
      <pc:sldChg chg="delSp modSp add mod">
        <pc:chgData name="Armour, Jacob (MDOT)" userId="80c96a41-52f8-42a2-a5cc-87f43a5342a7" providerId="ADAL" clId="{1A854162-E649-4916-9185-7E433C0388FF}" dt="2025-09-05T10:50:40.403" v="1589" actId="313"/>
        <pc:sldMkLst>
          <pc:docMk/>
          <pc:sldMk cId="337163051" sldId="270"/>
        </pc:sldMkLst>
        <pc:spChg chg="mod">
          <ac:chgData name="Armour, Jacob (MDOT)" userId="80c96a41-52f8-42a2-a5cc-87f43a5342a7" providerId="ADAL" clId="{1A854162-E649-4916-9185-7E433C0388FF}" dt="2025-09-05T10:46:57.230" v="1372" actId="255"/>
          <ac:spMkLst>
            <pc:docMk/>
            <pc:sldMk cId="337163051" sldId="270"/>
            <ac:spMk id="2" creationId="{1C8E9038-ABC7-518B-448A-B4B9D462DA81}"/>
          </ac:spMkLst>
        </pc:spChg>
        <pc:spChg chg="mod">
          <ac:chgData name="Armour, Jacob (MDOT)" userId="80c96a41-52f8-42a2-a5cc-87f43a5342a7" providerId="ADAL" clId="{1A854162-E649-4916-9185-7E433C0388FF}" dt="2025-09-05T10:50:40.403" v="1589" actId="313"/>
          <ac:spMkLst>
            <pc:docMk/>
            <pc:sldMk cId="337163051" sldId="270"/>
            <ac:spMk id="3" creationId="{47920CB7-C568-E633-5C62-D23170CD79A8}"/>
          </ac:spMkLst>
        </pc:spChg>
      </pc:sldChg>
      <pc:sldChg chg="addSp modSp add mod">
        <pc:chgData name="Armour, Jacob (MDOT)" userId="80c96a41-52f8-42a2-a5cc-87f43a5342a7" providerId="ADAL" clId="{1A854162-E649-4916-9185-7E433C0388FF}" dt="2025-09-05T11:12:50.019" v="2007" actId="1076"/>
        <pc:sldMkLst>
          <pc:docMk/>
          <pc:sldMk cId="1098443044" sldId="271"/>
        </pc:sldMkLst>
        <pc:spChg chg="mod">
          <ac:chgData name="Armour, Jacob (MDOT)" userId="80c96a41-52f8-42a2-a5cc-87f43a5342a7" providerId="ADAL" clId="{1A854162-E649-4916-9185-7E433C0388FF}" dt="2025-09-05T10:57:38.532" v="1756" actId="20577"/>
          <ac:spMkLst>
            <pc:docMk/>
            <pc:sldMk cId="1098443044" sldId="271"/>
            <ac:spMk id="2" creationId="{C8329953-F7AB-4580-2655-E8C27BED2F8A}"/>
          </ac:spMkLst>
        </pc:spChg>
        <pc:spChg chg="mod">
          <ac:chgData name="Armour, Jacob (MDOT)" userId="80c96a41-52f8-42a2-a5cc-87f43a5342a7" providerId="ADAL" clId="{1A854162-E649-4916-9185-7E433C0388FF}" dt="2025-09-05T11:12:45.074" v="2006" actId="1076"/>
          <ac:spMkLst>
            <pc:docMk/>
            <pc:sldMk cId="1098443044" sldId="271"/>
            <ac:spMk id="3" creationId="{FEC961C9-D0FE-12FA-0F2B-4C3E59F7D4BE}"/>
          </ac:spMkLst>
        </pc:spChg>
        <pc:picChg chg="add mod">
          <ac:chgData name="Armour, Jacob (MDOT)" userId="80c96a41-52f8-42a2-a5cc-87f43a5342a7" providerId="ADAL" clId="{1A854162-E649-4916-9185-7E433C0388FF}" dt="2025-09-05T11:12:50.019" v="2007" actId="1076"/>
          <ac:picMkLst>
            <pc:docMk/>
            <pc:sldMk cId="1098443044" sldId="271"/>
            <ac:picMk id="4" creationId="{1B0380C6-30F5-9F10-6A7F-D70E161D6C52}"/>
          </ac:picMkLst>
        </pc:picChg>
      </pc:sldChg>
      <pc:sldChg chg="addSp modSp add mod">
        <pc:chgData name="Armour, Jacob (MDOT)" userId="80c96a41-52f8-42a2-a5cc-87f43a5342a7" providerId="ADAL" clId="{1A854162-E649-4916-9185-7E433C0388FF}" dt="2025-09-05T10:55:50.385" v="1634" actId="14100"/>
        <pc:sldMkLst>
          <pc:docMk/>
          <pc:sldMk cId="747328269" sldId="272"/>
        </pc:sldMkLst>
        <pc:spChg chg="mod">
          <ac:chgData name="Armour, Jacob (MDOT)" userId="80c96a41-52f8-42a2-a5cc-87f43a5342a7" providerId="ADAL" clId="{1A854162-E649-4916-9185-7E433C0388FF}" dt="2025-09-05T10:52:08.732" v="1605" actId="20577"/>
          <ac:spMkLst>
            <pc:docMk/>
            <pc:sldMk cId="747328269" sldId="272"/>
            <ac:spMk id="2" creationId="{84E059E7-D5DE-99B1-03E1-0B2665736E88}"/>
          </ac:spMkLst>
        </pc:spChg>
        <pc:spChg chg="mod">
          <ac:chgData name="Armour, Jacob (MDOT)" userId="80c96a41-52f8-42a2-a5cc-87f43a5342a7" providerId="ADAL" clId="{1A854162-E649-4916-9185-7E433C0388FF}" dt="2025-09-05T10:55:31.335" v="1630" actId="255"/>
          <ac:spMkLst>
            <pc:docMk/>
            <pc:sldMk cId="747328269" sldId="272"/>
            <ac:spMk id="3" creationId="{C2693E67-05E9-A4B8-B3DD-84F652B965A2}"/>
          </ac:spMkLst>
        </pc:spChg>
        <pc:picChg chg="add mod ord">
          <ac:chgData name="Armour, Jacob (MDOT)" userId="80c96a41-52f8-42a2-a5cc-87f43a5342a7" providerId="ADAL" clId="{1A854162-E649-4916-9185-7E433C0388FF}" dt="2025-09-05T10:55:50.385" v="1634" actId="14100"/>
          <ac:picMkLst>
            <pc:docMk/>
            <pc:sldMk cId="747328269" sldId="272"/>
            <ac:picMk id="5" creationId="{781F9D23-0B65-8623-303F-8864D971E537}"/>
          </ac:picMkLst>
        </pc:picChg>
      </pc:sldChg>
      <pc:sldChg chg="addSp delSp modSp add mod ord">
        <pc:chgData name="Armour, Jacob (MDOT)" userId="80c96a41-52f8-42a2-a5cc-87f43a5342a7" providerId="ADAL" clId="{1A854162-E649-4916-9185-7E433C0388FF}" dt="2025-09-05T11:08:51.316" v="1939"/>
        <pc:sldMkLst>
          <pc:docMk/>
          <pc:sldMk cId="2722486987" sldId="273"/>
        </pc:sldMkLst>
        <pc:spChg chg="mod">
          <ac:chgData name="Armour, Jacob (MDOT)" userId="80c96a41-52f8-42a2-a5cc-87f43a5342a7" providerId="ADAL" clId="{1A854162-E649-4916-9185-7E433C0388FF}" dt="2025-09-05T11:03:21.575" v="1929" actId="20577"/>
          <ac:spMkLst>
            <pc:docMk/>
            <pc:sldMk cId="2722486987" sldId="273"/>
            <ac:spMk id="2" creationId="{9702C89C-F82C-99EF-CD18-14CBE997C012}"/>
          </ac:spMkLst>
        </pc:spChg>
        <pc:picChg chg="add mod">
          <ac:chgData name="Armour, Jacob (MDOT)" userId="80c96a41-52f8-42a2-a5cc-87f43a5342a7" providerId="ADAL" clId="{1A854162-E649-4916-9185-7E433C0388FF}" dt="2025-09-05T11:03:03.945" v="1890" actId="14100"/>
          <ac:picMkLst>
            <pc:docMk/>
            <pc:sldMk cId="2722486987" sldId="273"/>
            <ac:picMk id="10" creationId="{2D6A566F-9E59-CB60-DCE3-373418DC793F}"/>
          </ac:picMkLst>
        </pc:picChg>
        <pc:picChg chg="add mod">
          <ac:chgData name="Armour, Jacob (MDOT)" userId="80c96a41-52f8-42a2-a5cc-87f43a5342a7" providerId="ADAL" clId="{1A854162-E649-4916-9185-7E433C0388FF}" dt="2025-09-05T11:08:41.282" v="1937" actId="1076"/>
          <ac:picMkLst>
            <pc:docMk/>
            <pc:sldMk cId="2722486987" sldId="273"/>
            <ac:picMk id="12" creationId="{24FC2160-850C-E7DF-1AEE-CB6260E6BC71}"/>
          </ac:picMkLst>
        </pc:picChg>
      </pc:sldChg>
      <pc:sldChg chg="addSp delSp modSp add mod">
        <pc:chgData name="Armour, Jacob (MDOT)" userId="80c96a41-52f8-42a2-a5cc-87f43a5342a7" providerId="ADAL" clId="{1A854162-E649-4916-9185-7E433C0388FF}" dt="2025-09-05T11:16:48.884" v="2019" actId="255"/>
        <pc:sldMkLst>
          <pc:docMk/>
          <pc:sldMk cId="3505041414" sldId="274"/>
        </pc:sldMkLst>
        <pc:spChg chg="mod">
          <ac:chgData name="Armour, Jacob (MDOT)" userId="80c96a41-52f8-42a2-a5cc-87f43a5342a7" providerId="ADAL" clId="{1A854162-E649-4916-9185-7E433C0388FF}" dt="2025-09-05T11:10:02.167" v="1965" actId="20577"/>
          <ac:spMkLst>
            <pc:docMk/>
            <pc:sldMk cId="3505041414" sldId="274"/>
            <ac:spMk id="2" creationId="{C717CB34-8052-EEE9-DCAA-19BCB09F9A68}"/>
          </ac:spMkLst>
        </pc:spChg>
        <pc:spChg chg="add mod">
          <ac:chgData name="Armour, Jacob (MDOT)" userId="80c96a41-52f8-42a2-a5cc-87f43a5342a7" providerId="ADAL" clId="{1A854162-E649-4916-9185-7E433C0388FF}" dt="2025-09-05T11:16:48.884" v="2019" actId="255"/>
          <ac:spMkLst>
            <pc:docMk/>
            <pc:sldMk cId="3505041414" sldId="274"/>
            <ac:spMk id="6" creationId="{AB62CB5F-F4F0-3A6F-2F4B-C9E492C7C9B6}"/>
          </ac:spMkLst>
        </pc:spChg>
      </pc:sldChg>
    </pc:docChg>
  </pc:docChgLst>
  <pc:docChgLst>
    <pc:chgData name="Guest User" userId="S::urn:spo:tenantanon#ec2ea6fe-fa17-4d76-bbf3-927fed5a14f7::" providerId="AD" clId="Web-{95CCFE47-0CA7-924C-8F74-48651FAAC0D2}"/>
    <pc:docChg chg="addSld modSld sldOrd">
      <pc:chgData name="Guest User" userId="S::urn:spo:tenantanon#ec2ea6fe-fa17-4d76-bbf3-927fed5a14f7::" providerId="AD" clId="Web-{95CCFE47-0CA7-924C-8F74-48651FAAC0D2}" dt="2025-09-10T15:11:00.904" v="25"/>
      <pc:docMkLst>
        <pc:docMk/>
      </pc:docMkLst>
      <pc:sldChg chg="modTransition">
        <pc:chgData name="Guest User" userId="S::urn:spo:tenantanon#ec2ea6fe-fa17-4d76-bbf3-927fed5a14f7::" providerId="AD" clId="Web-{95CCFE47-0CA7-924C-8F74-48651FAAC0D2}" dt="2025-09-10T15:11:00.904" v="25"/>
        <pc:sldMkLst>
          <pc:docMk/>
          <pc:sldMk cId="910964082" sldId="257"/>
        </pc:sldMkLst>
      </pc:sldChg>
      <pc:sldChg chg="modTransition">
        <pc:chgData name="Guest User" userId="S::urn:spo:tenantanon#ec2ea6fe-fa17-4d76-bbf3-927fed5a14f7::" providerId="AD" clId="Web-{95CCFE47-0CA7-924C-8F74-48651FAAC0D2}" dt="2025-09-10T15:11:00.904" v="25"/>
        <pc:sldMkLst>
          <pc:docMk/>
          <pc:sldMk cId="3840951720" sldId="267"/>
        </pc:sldMkLst>
      </pc:sldChg>
      <pc:sldChg chg="modTransition">
        <pc:chgData name="Guest User" userId="S::urn:spo:tenantanon#ec2ea6fe-fa17-4d76-bbf3-927fed5a14f7::" providerId="AD" clId="Web-{95CCFE47-0CA7-924C-8F74-48651FAAC0D2}" dt="2025-09-10T15:11:00.904" v="25"/>
        <pc:sldMkLst>
          <pc:docMk/>
          <pc:sldMk cId="1471935031" sldId="268"/>
        </pc:sldMkLst>
      </pc:sldChg>
      <pc:sldChg chg="modTransition">
        <pc:chgData name="Guest User" userId="S::urn:spo:tenantanon#ec2ea6fe-fa17-4d76-bbf3-927fed5a14f7::" providerId="AD" clId="Web-{95CCFE47-0CA7-924C-8F74-48651FAAC0D2}" dt="2025-09-10T15:11:00.904" v="25"/>
        <pc:sldMkLst>
          <pc:docMk/>
          <pc:sldMk cId="337163051" sldId="270"/>
        </pc:sldMkLst>
      </pc:sldChg>
      <pc:sldChg chg="modTransition">
        <pc:chgData name="Guest User" userId="S::urn:spo:tenantanon#ec2ea6fe-fa17-4d76-bbf3-927fed5a14f7::" providerId="AD" clId="Web-{95CCFE47-0CA7-924C-8F74-48651FAAC0D2}" dt="2025-09-10T15:11:00.904" v="25"/>
        <pc:sldMkLst>
          <pc:docMk/>
          <pc:sldMk cId="1098443044" sldId="271"/>
        </pc:sldMkLst>
      </pc:sldChg>
      <pc:sldChg chg="modTransition">
        <pc:chgData name="Guest User" userId="S::urn:spo:tenantanon#ec2ea6fe-fa17-4d76-bbf3-927fed5a14f7::" providerId="AD" clId="Web-{95CCFE47-0CA7-924C-8F74-48651FAAC0D2}" dt="2025-09-10T15:11:00.904" v="25"/>
        <pc:sldMkLst>
          <pc:docMk/>
          <pc:sldMk cId="747328269" sldId="272"/>
        </pc:sldMkLst>
      </pc:sldChg>
      <pc:sldChg chg="modTransition">
        <pc:chgData name="Guest User" userId="S::urn:spo:tenantanon#ec2ea6fe-fa17-4d76-bbf3-927fed5a14f7::" providerId="AD" clId="Web-{95CCFE47-0CA7-924C-8F74-48651FAAC0D2}" dt="2025-09-10T15:11:00.904" v="25"/>
        <pc:sldMkLst>
          <pc:docMk/>
          <pc:sldMk cId="2722486987" sldId="273"/>
        </pc:sldMkLst>
      </pc:sldChg>
      <pc:sldChg chg="modTransition">
        <pc:chgData name="Guest User" userId="S::urn:spo:tenantanon#ec2ea6fe-fa17-4d76-bbf3-927fed5a14f7::" providerId="AD" clId="Web-{95CCFE47-0CA7-924C-8F74-48651FAAC0D2}" dt="2025-09-10T15:11:00.904" v="25"/>
        <pc:sldMkLst>
          <pc:docMk/>
          <pc:sldMk cId="3505041414" sldId="274"/>
        </pc:sldMkLst>
      </pc:sldChg>
      <pc:sldChg chg="addSp modSp add ord replId modTransition">
        <pc:chgData name="Guest User" userId="S::urn:spo:tenantanon#ec2ea6fe-fa17-4d76-bbf3-927fed5a14f7::" providerId="AD" clId="Web-{95CCFE47-0CA7-924C-8F74-48651FAAC0D2}" dt="2025-09-10T15:11:00.904" v="25"/>
        <pc:sldMkLst>
          <pc:docMk/>
          <pc:sldMk cId="2504028460" sldId="275"/>
        </pc:sldMkLst>
        <pc:picChg chg="add mod">
          <ac:chgData name="Guest User" userId="S::urn:spo:tenantanon#ec2ea6fe-fa17-4d76-bbf3-927fed5a14f7::" providerId="AD" clId="Web-{95CCFE47-0CA7-924C-8F74-48651FAAC0D2}" dt="2025-09-10T15:06:49.094" v="6" actId="1076"/>
          <ac:picMkLst>
            <pc:docMk/>
            <pc:sldMk cId="2504028460" sldId="275"/>
            <ac:picMk id="4" creationId="{AD6C209F-B6E0-ABCE-2A8E-460CBBE781E8}"/>
          </ac:picMkLst>
        </pc:picChg>
      </pc:sldChg>
      <pc:sldChg chg="addSp delSp modSp add mod ord replId modTransition setBg addAnim">
        <pc:chgData name="Guest User" userId="S::urn:spo:tenantanon#ec2ea6fe-fa17-4d76-bbf3-927fed5a14f7::" providerId="AD" clId="Web-{95CCFE47-0CA7-924C-8F74-48651FAAC0D2}" dt="2025-09-10T15:11:00.904" v="25"/>
        <pc:sldMkLst>
          <pc:docMk/>
          <pc:sldMk cId="4071234334" sldId="276"/>
        </pc:sldMkLst>
        <pc:spChg chg="mod">
          <ac:chgData name="Guest User" userId="S::urn:spo:tenantanon#ec2ea6fe-fa17-4d76-bbf3-927fed5a14f7::" providerId="AD" clId="Web-{95CCFE47-0CA7-924C-8F74-48651FAAC0D2}" dt="2025-09-10T15:07:25.784" v="11"/>
          <ac:spMkLst>
            <pc:docMk/>
            <pc:sldMk cId="4071234334" sldId="276"/>
            <ac:spMk id="2" creationId="{181566C3-12E4-90C8-0E6E-89443C4132D4}"/>
          </ac:spMkLst>
        </pc:spChg>
        <pc:spChg chg="mod">
          <ac:chgData name="Guest User" userId="S::urn:spo:tenantanon#ec2ea6fe-fa17-4d76-bbf3-927fed5a14f7::" providerId="AD" clId="Web-{95CCFE47-0CA7-924C-8F74-48651FAAC0D2}" dt="2025-09-10T15:07:25.784" v="11"/>
          <ac:spMkLst>
            <pc:docMk/>
            <pc:sldMk cId="4071234334" sldId="276"/>
            <ac:spMk id="3" creationId="{60AFDFEC-200F-68E1-FF60-30E04D29FF0A}"/>
          </ac:spMkLst>
        </pc:spChg>
        <pc:spChg chg="add del">
          <ac:chgData name="Guest User" userId="S::urn:spo:tenantanon#ec2ea6fe-fa17-4d76-bbf3-927fed5a14f7::" providerId="AD" clId="Web-{95CCFE47-0CA7-924C-8F74-48651FAAC0D2}" dt="2025-09-10T15:07:25.784" v="11"/>
          <ac:spMkLst>
            <pc:docMk/>
            <pc:sldMk cId="4071234334" sldId="276"/>
            <ac:spMk id="11" creationId="{8F3AC08E-B674-4E52-831A-08E1CF55E1D4}"/>
          </ac:spMkLst>
        </pc:spChg>
        <pc:spChg chg="add del">
          <ac:chgData name="Guest User" userId="S::urn:spo:tenantanon#ec2ea6fe-fa17-4d76-bbf3-927fed5a14f7::" providerId="AD" clId="Web-{95CCFE47-0CA7-924C-8F74-48651FAAC0D2}" dt="2025-09-10T15:07:25.784" v="11"/>
          <ac:spMkLst>
            <pc:docMk/>
            <pc:sldMk cId="4071234334" sldId="276"/>
            <ac:spMk id="13" creationId="{77D859EF-0C2A-487B-A0C6-A8276E48DDB9}"/>
          </ac:spMkLst>
        </pc:spChg>
        <pc:spChg chg="add del">
          <ac:chgData name="Guest User" userId="S::urn:spo:tenantanon#ec2ea6fe-fa17-4d76-bbf3-927fed5a14f7::" providerId="AD" clId="Web-{95CCFE47-0CA7-924C-8F74-48651FAAC0D2}" dt="2025-09-10T15:07:25.784" v="11"/>
          <ac:spMkLst>
            <pc:docMk/>
            <pc:sldMk cId="4071234334" sldId="276"/>
            <ac:spMk id="15" creationId="{369B80C7-2B0D-4C19-AF01-91BFC4EBC999}"/>
          </ac:spMkLst>
        </pc:spChg>
        <pc:spChg chg="add del">
          <ac:chgData name="Guest User" userId="S::urn:spo:tenantanon#ec2ea6fe-fa17-4d76-bbf3-927fed5a14f7::" providerId="AD" clId="Web-{95CCFE47-0CA7-924C-8F74-48651FAAC0D2}" dt="2025-09-10T15:07:25.784" v="11"/>
          <ac:spMkLst>
            <pc:docMk/>
            <pc:sldMk cId="4071234334" sldId="276"/>
            <ac:spMk id="17" creationId="{EDB19A81-C621-40A1-87E0-015F982C4807}"/>
          </ac:spMkLst>
        </pc:spChg>
        <pc:picChg chg="mod">
          <ac:chgData name="Guest User" userId="S::urn:spo:tenantanon#ec2ea6fe-fa17-4d76-bbf3-927fed5a14f7::" providerId="AD" clId="Web-{95CCFE47-0CA7-924C-8F74-48651FAAC0D2}" dt="2025-09-10T15:07:25.784" v="11"/>
          <ac:picMkLst>
            <pc:docMk/>
            <pc:sldMk cId="4071234334" sldId="276"/>
            <ac:picMk id="4" creationId="{44B20ECB-84B9-97F4-1EE5-35087F2C3D82}"/>
          </ac:picMkLst>
        </pc:picChg>
        <pc:picChg chg="mod ord">
          <ac:chgData name="Guest User" userId="S::urn:spo:tenantanon#ec2ea6fe-fa17-4d76-bbf3-927fed5a14f7::" providerId="AD" clId="Web-{95CCFE47-0CA7-924C-8F74-48651FAAC0D2}" dt="2025-09-10T15:07:25.784" v="11"/>
          <ac:picMkLst>
            <pc:docMk/>
            <pc:sldMk cId="4071234334" sldId="276"/>
            <ac:picMk id="5" creationId="{9B1CB292-FBE8-0BD1-7349-67B221914217}"/>
          </ac:picMkLst>
        </pc:picChg>
        <pc:picChg chg="add mod">
          <ac:chgData name="Guest User" userId="S::urn:spo:tenantanon#ec2ea6fe-fa17-4d76-bbf3-927fed5a14f7::" providerId="AD" clId="Web-{95CCFE47-0CA7-924C-8F74-48651FAAC0D2}" dt="2025-09-10T15:07:33.863" v="13" actId="1076"/>
          <ac:picMkLst>
            <pc:docMk/>
            <pc:sldMk cId="4071234334" sldId="276"/>
            <ac:picMk id="6" creationId="{23A9B67F-5225-F38B-E639-85458FD3A451}"/>
          </ac:picMkLst>
        </pc:picChg>
        <pc:picChg chg="add mod">
          <ac:chgData name="Guest User" userId="S::urn:spo:tenantanon#ec2ea6fe-fa17-4d76-bbf3-927fed5a14f7::" providerId="AD" clId="Web-{95CCFE47-0CA7-924C-8F74-48651FAAC0D2}" dt="2025-09-10T15:08:15.022" v="16" actId="1076"/>
          <ac:picMkLst>
            <pc:docMk/>
            <pc:sldMk cId="4071234334" sldId="276"/>
            <ac:picMk id="7" creationId="{53F018C2-FCC3-5368-04CB-76E7A027FBEE}"/>
          </ac:picMkLst>
        </pc:picChg>
      </pc:sldChg>
      <pc:sldChg chg="addSp modSp add replId modTransition">
        <pc:chgData name="Guest User" userId="S::urn:spo:tenantanon#ec2ea6fe-fa17-4d76-bbf3-927fed5a14f7::" providerId="AD" clId="Web-{95CCFE47-0CA7-924C-8F74-48651FAAC0D2}" dt="2025-09-10T15:11:00.904" v="25"/>
        <pc:sldMkLst>
          <pc:docMk/>
          <pc:sldMk cId="2936056258" sldId="277"/>
        </pc:sldMkLst>
        <pc:picChg chg="add mod">
          <ac:chgData name="Guest User" userId="S::urn:spo:tenantanon#ec2ea6fe-fa17-4d76-bbf3-927fed5a14f7::" providerId="AD" clId="Web-{95CCFE47-0CA7-924C-8F74-48651FAAC0D2}" dt="2025-09-10T15:09:39.244" v="23" actId="1076"/>
          <ac:picMkLst>
            <pc:docMk/>
            <pc:sldMk cId="2936056258" sldId="277"/>
            <ac:picMk id="4" creationId="{A22D3230-365E-AA5E-EDA3-6792C0ED4859}"/>
          </ac:picMkLst>
        </pc:picChg>
      </pc:sldChg>
      <pc:sldChg chg="addSp modSp add replId modTransition">
        <pc:chgData name="Guest User" userId="S::urn:spo:tenantanon#ec2ea6fe-fa17-4d76-bbf3-927fed5a14f7::" providerId="AD" clId="Web-{95CCFE47-0CA7-924C-8F74-48651FAAC0D2}" dt="2025-09-10T15:11:00.904" v="25"/>
        <pc:sldMkLst>
          <pc:docMk/>
          <pc:sldMk cId="426206692" sldId="278"/>
        </pc:sldMkLst>
        <pc:picChg chg="add mod">
          <ac:chgData name="Guest User" userId="S::urn:spo:tenantanon#ec2ea6fe-fa17-4d76-bbf3-927fed5a14f7::" providerId="AD" clId="Web-{95CCFE47-0CA7-924C-8F74-48651FAAC0D2}" dt="2025-09-10T15:09:23.166" v="21" actId="1076"/>
          <ac:picMkLst>
            <pc:docMk/>
            <pc:sldMk cId="426206692" sldId="278"/>
            <ac:picMk id="4" creationId="{2D55CA19-0C49-2FE6-5686-0024866ADBA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5A3A0C0-77AF-D03D-7601-4401894C84B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D338C0-E8C0-D729-D5F6-86DBFC4A5A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A3E419-6485-41D5-BD1F-FCB3E65F1FB0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DA0E05-C1E5-1788-0189-EEF92315F31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B0C98F-28FB-CD61-26AB-2F5EEEEDD90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C40613-860D-471B-A307-E7883A4FA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4542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0DF542CC-A157-2FB6-17E0-0BB8D4086515}"/>
              </a:ext>
            </a:extLst>
          </p:cNvPr>
          <p:cNvSpPr txBox="1"/>
          <p:nvPr userDrawn="1"/>
        </p:nvSpPr>
        <p:spPr>
          <a:xfrm>
            <a:off x="1047750" y="8602662"/>
            <a:ext cx="161925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</a:rPr>
              <a:t>2025 Bridge Management User Group Meeting </a:t>
            </a:r>
          </a:p>
          <a:p>
            <a:pPr algn="ctr"/>
            <a:r>
              <a:rPr lang="en-US" sz="3600">
                <a:solidFill>
                  <a:schemeClr val="bg1"/>
                </a:solidFill>
              </a:rPr>
              <a:t>Providence, RI | September 9-10, 2025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6FF918-5C0E-6F63-E36E-473CB23443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2F1997-F9A8-24BD-92FB-A8FA4C6D3F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F8DF7D7-0775-AB39-FDA8-0A52F74DF2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1479" y="852694"/>
            <a:ext cx="4385042" cy="1387063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E62B29-378D-B17E-0207-D202FB28A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FA8E-D5C3-46EA-A273-6E198342B80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E630FF-4110-8074-B64D-62A59F8A4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9021-BBAF-46D6-85DF-A29453707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03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9F275-BB21-7E1B-AB2C-D73A8BB71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D3EFC4-3CD3-7E78-A086-E237537A94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965FD1-8C7C-3509-2199-62643F08A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FA8E-D5C3-46EA-A273-6E198342B80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81F0F3-74A9-E1A4-2EB4-7408979CA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88B0B-C5AD-8B69-7C74-E3D20C08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9021-BBAF-46D6-85DF-A29453707E2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40102D-DE5A-0C76-7CE5-9F30CEEF31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57096" y="9124951"/>
            <a:ext cx="2661200" cy="86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97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75AE69-BABD-8227-140B-B08DF35041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8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62A34A-F129-C1F1-B6D5-0BC17549D8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77650" cy="8718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C6DC25-9B20-21BB-BDD6-1F112B2C1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FA8E-D5C3-46EA-A273-6E198342B80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17FD16-E037-B5FD-9A24-F5BA04AAE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C92B9-A641-385B-A4FA-12B1C91FA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9021-BBAF-46D6-85DF-A29453707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630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30016-B431-0B3B-8D8A-8D442A938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12F1B-B08A-F896-3242-5FB5FFA920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83CCD6-F342-DAF1-73C2-4AB4980D6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FA8E-D5C3-46EA-A273-6E198342B80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3B4533-1E64-0BA3-A177-F5302BAED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1F93BD-46E2-116C-2394-CC062A6C3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9021-BBAF-46D6-85DF-A29453707E2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63E213-6270-2357-848C-DD054D8FFB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57096" y="9124951"/>
            <a:ext cx="2661200" cy="8604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EF635A1-FD1B-3DC9-1F9A-2EB3848F16DA}"/>
              </a:ext>
            </a:extLst>
          </p:cNvPr>
          <p:cNvSpPr txBox="1"/>
          <p:nvPr userDrawn="1"/>
        </p:nvSpPr>
        <p:spPr>
          <a:xfrm>
            <a:off x="508001" y="9329738"/>
            <a:ext cx="6624638" cy="4508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51"/>
              </a:lnSpc>
            </a:pPr>
            <a:r>
              <a:rPr lang="en-US" sz="2000" i="1" spc="121">
                <a:solidFill>
                  <a:schemeClr val="tx1"/>
                </a:solidFill>
                <a:latin typeface="Söhne Italics"/>
                <a:ea typeface="Söhne Italics"/>
                <a:cs typeface="Söhne Italics"/>
                <a:sym typeface="Söhne Italics"/>
              </a:rPr>
              <a:t>2025 Bridge Management User Group Meeting</a:t>
            </a:r>
          </a:p>
        </p:txBody>
      </p:sp>
    </p:spTree>
    <p:extLst>
      <p:ext uri="{BB962C8B-B14F-4D97-AF65-F5344CB8AC3E}">
        <p14:creationId xmlns:p14="http://schemas.microsoft.com/office/powerpoint/2010/main" val="517407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3">
            <a:extLst>
              <a:ext uri="{FF2B5EF4-FFF2-40B4-BE49-F238E27FC236}">
                <a16:creationId xmlns:a16="http://schemas.microsoft.com/office/drawing/2014/main" id="{06A1AFBF-470C-7099-BC2D-AC2238EAB079}"/>
              </a:ext>
            </a:extLst>
          </p:cNvPr>
          <p:cNvGrpSpPr/>
          <p:nvPr userDrawn="1"/>
        </p:nvGrpSpPr>
        <p:grpSpPr>
          <a:xfrm>
            <a:off x="0" y="-258637"/>
            <a:ext cx="8278334" cy="10545637"/>
            <a:chOff x="0" y="-38100"/>
            <a:chExt cx="2256375" cy="2869069"/>
          </a:xfrm>
          <a:solidFill>
            <a:srgbClr val="008AC1"/>
          </a:solidFill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6CA1C7C6-C30A-832E-AAE8-E7F898173032}"/>
                </a:ext>
              </a:extLst>
            </p:cNvPr>
            <p:cNvSpPr/>
            <p:nvPr/>
          </p:nvSpPr>
          <p:spPr>
            <a:xfrm>
              <a:off x="76073" y="30018"/>
              <a:ext cx="2180302" cy="2800951"/>
            </a:xfrm>
            <a:custGeom>
              <a:avLst/>
              <a:gdLst/>
              <a:ahLst/>
              <a:cxnLst/>
              <a:rect l="l" t="t" r="r" b="b"/>
              <a:pathLst>
                <a:path w="2256375" h="2830969">
                  <a:moveTo>
                    <a:pt x="0" y="0"/>
                  </a:moveTo>
                  <a:lnTo>
                    <a:pt x="2256375" y="0"/>
                  </a:lnTo>
                  <a:lnTo>
                    <a:pt x="2256375" y="2830969"/>
                  </a:lnTo>
                  <a:lnTo>
                    <a:pt x="0" y="283096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5">
              <a:extLst>
                <a:ext uri="{FF2B5EF4-FFF2-40B4-BE49-F238E27FC236}">
                  <a16:creationId xmlns:a16="http://schemas.microsoft.com/office/drawing/2014/main" id="{ED137349-4BBC-A9AF-41EC-7C6DB07059C4}"/>
                </a:ext>
              </a:extLst>
            </p:cNvPr>
            <p:cNvSpPr txBox="1"/>
            <p:nvPr/>
          </p:nvSpPr>
          <p:spPr>
            <a:xfrm>
              <a:off x="0" y="-38100"/>
              <a:ext cx="2256375" cy="286906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D22E6A0-AC02-1780-31A2-5C20B6328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1" y="685800"/>
            <a:ext cx="6624638" cy="24003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35F5A3-CCAC-692E-FB45-CB734AF07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4111" y="1481138"/>
            <a:ext cx="8429763" cy="7310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140D40-8E62-C2CB-B073-A381F57132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3401" y="3086100"/>
            <a:ext cx="6624638" cy="5718175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A10A0F-A9B3-9A75-F6AA-362DAC67F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FA8E-D5C3-46EA-A273-6E198342B80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F06ABA-4573-BF65-DB30-98D1DE8EA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639B65-5C03-97C9-27A4-1564612A8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9021-BBAF-46D6-85DF-A29453707E2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85B206CE-ABD8-DF93-152E-C04EC4FBB294}"/>
              </a:ext>
            </a:extLst>
          </p:cNvPr>
          <p:cNvSpPr txBox="1"/>
          <p:nvPr userDrawn="1"/>
        </p:nvSpPr>
        <p:spPr>
          <a:xfrm>
            <a:off x="508001" y="9329738"/>
            <a:ext cx="6624638" cy="4508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51"/>
              </a:lnSpc>
            </a:pPr>
            <a:r>
              <a:rPr lang="en-US" sz="2000" i="1" spc="121">
                <a:solidFill>
                  <a:srgbClr val="FFFFFF"/>
                </a:solidFill>
                <a:latin typeface="Söhne Italics"/>
                <a:ea typeface="Söhne Italics"/>
                <a:cs typeface="Söhne Italics"/>
                <a:sym typeface="Söhne Italics"/>
              </a:rPr>
              <a:t>2025 Bridge Management User Group Meeting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33C5D61-071D-2916-6E65-B17BB2AC3A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57096" y="9124951"/>
            <a:ext cx="2661200" cy="86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3832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E695F81-63BF-56EC-B1EC-37156C1546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99086" y="852694"/>
            <a:ext cx="4289827" cy="138706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191425-F177-E2C6-B972-1639BF85D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5400"/>
            <a:ext cx="15773400" cy="4278313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0CD937-990E-4D6D-9FD5-D78F7E7A3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988"/>
            <a:ext cx="15773400" cy="2249487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F855A-F048-373A-3492-917107C72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FA8E-D5C3-46EA-A273-6E198342B80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68798C-4DEE-2B94-D29A-F45FE030C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085730-37A1-64A2-FF10-3474E66B6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9021-BBAF-46D6-85DF-A29453707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637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7E7EC-9C8A-4208-CF71-2839575B4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C82D4-28FC-5B8E-7FAF-8B1C6C5EC6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810500" cy="652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B60590-EDD8-79AD-C1AE-72663402D6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20200" y="2738438"/>
            <a:ext cx="7810500" cy="652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331CE6-1B45-17B0-5FC0-B580C1767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FA8E-D5C3-46EA-A273-6E198342B80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789231-2D34-E569-59FC-FE7B3FE28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F7F36A-8AFA-DDB3-A860-56E18A278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9021-BBAF-46D6-85DF-A29453707E2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EC154D-49F0-024E-E147-284E3F9BF9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57096" y="9124951"/>
            <a:ext cx="2661200" cy="86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963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DE8F9-E63A-856F-92AB-0BE3B5674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547688"/>
            <a:ext cx="15773400" cy="1989137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D80B49-251B-86CF-E2A0-E5EB428ECE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475" y="2522538"/>
            <a:ext cx="7735888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12729B9-3C9E-EB06-9F02-2C110E1BEF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0475" y="3757613"/>
            <a:ext cx="7735888" cy="5527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CF9F62-3531-5382-92B5-82429AA49D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2538"/>
            <a:ext cx="7775575" cy="1235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6BE523-B00F-181A-7D24-1AFBAABBDB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5575" cy="5527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503E4F-5F60-A6FC-4E4B-0EA31A9C6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FA8E-D5C3-46EA-A273-6E198342B80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1A3371-0FB0-E057-0292-BFF6501FC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F41CD4-B4B6-90FE-9C9E-B5E6A17EC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9021-BBAF-46D6-85DF-A29453707E29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0D01C8F-253B-5323-FACF-293681A68B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57096" y="9124951"/>
            <a:ext cx="2661200" cy="86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2159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CF3BD8-7557-1A48-31D5-F6C3D8ED4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FA8E-D5C3-46EA-A273-6E198342B80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5A8140-386D-98DE-D9C6-A8712B675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0283D3-A460-05E6-06D1-99C8EA089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9021-BBAF-46D6-85DF-A29453707E2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BDA4D40-3FDC-E6FF-7D95-EA44F589CB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57096" y="9124951"/>
            <a:ext cx="2661200" cy="86046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33836C4-0F60-D555-BE01-556D34C7EDF5}"/>
              </a:ext>
            </a:extLst>
          </p:cNvPr>
          <p:cNvSpPr txBox="1"/>
          <p:nvPr userDrawn="1"/>
        </p:nvSpPr>
        <p:spPr>
          <a:xfrm>
            <a:off x="508001" y="9329738"/>
            <a:ext cx="6624638" cy="4508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51"/>
              </a:lnSpc>
            </a:pPr>
            <a:r>
              <a:rPr lang="en-US" sz="2000" i="1" spc="121">
                <a:solidFill>
                  <a:schemeClr val="tx1"/>
                </a:solidFill>
                <a:latin typeface="Söhne Italics"/>
                <a:ea typeface="Söhne Italics"/>
                <a:cs typeface="Söhne Italics"/>
                <a:sym typeface="Söhne Italics"/>
              </a:rPr>
              <a:t>2025 Bridge Management User Group Meeting</a:t>
            </a:r>
          </a:p>
        </p:txBody>
      </p:sp>
    </p:spTree>
    <p:extLst>
      <p:ext uri="{BB962C8B-B14F-4D97-AF65-F5344CB8AC3E}">
        <p14:creationId xmlns:p14="http://schemas.microsoft.com/office/powerpoint/2010/main" val="11900682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3">
            <a:extLst>
              <a:ext uri="{FF2B5EF4-FFF2-40B4-BE49-F238E27FC236}">
                <a16:creationId xmlns:a16="http://schemas.microsoft.com/office/drawing/2014/main" id="{35D9F747-7F6C-9A06-96B1-A1B034D13A14}"/>
              </a:ext>
            </a:extLst>
          </p:cNvPr>
          <p:cNvGrpSpPr/>
          <p:nvPr userDrawn="1"/>
        </p:nvGrpSpPr>
        <p:grpSpPr>
          <a:xfrm>
            <a:off x="0" y="-258637"/>
            <a:ext cx="8278334" cy="10545637"/>
            <a:chOff x="0" y="-38100"/>
            <a:chExt cx="2256375" cy="2869069"/>
          </a:xfrm>
          <a:solidFill>
            <a:srgbClr val="008AC1"/>
          </a:solidFill>
        </p:grpSpPr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3AA53771-BC75-123F-9C2A-4EFB42F38CC8}"/>
                </a:ext>
              </a:extLst>
            </p:cNvPr>
            <p:cNvSpPr/>
            <p:nvPr/>
          </p:nvSpPr>
          <p:spPr>
            <a:xfrm>
              <a:off x="76073" y="30018"/>
              <a:ext cx="2180302" cy="2800951"/>
            </a:xfrm>
            <a:custGeom>
              <a:avLst/>
              <a:gdLst/>
              <a:ahLst/>
              <a:cxnLst/>
              <a:rect l="l" t="t" r="r" b="b"/>
              <a:pathLst>
                <a:path w="2256375" h="2830969">
                  <a:moveTo>
                    <a:pt x="0" y="0"/>
                  </a:moveTo>
                  <a:lnTo>
                    <a:pt x="2256375" y="0"/>
                  </a:lnTo>
                  <a:lnTo>
                    <a:pt x="2256375" y="2830969"/>
                  </a:lnTo>
                  <a:lnTo>
                    <a:pt x="0" y="2830969"/>
                  </a:ln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5">
              <a:extLst>
                <a:ext uri="{FF2B5EF4-FFF2-40B4-BE49-F238E27FC236}">
                  <a16:creationId xmlns:a16="http://schemas.microsoft.com/office/drawing/2014/main" id="{3B358B6D-BE8C-9D7C-2520-E6446567FA75}"/>
                </a:ext>
              </a:extLst>
            </p:cNvPr>
            <p:cNvSpPr txBox="1"/>
            <p:nvPr/>
          </p:nvSpPr>
          <p:spPr>
            <a:xfrm>
              <a:off x="0" y="-38100"/>
              <a:ext cx="2256375" cy="2869069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9A60C1E-717C-5186-6C6B-1A71A5FA0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1" y="685800"/>
            <a:ext cx="7238998" cy="2400300"/>
          </a:xfrm>
        </p:spPr>
        <p:txBody>
          <a:bodyPr anchor="b">
            <a:normAutofit/>
          </a:bodyPr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7502C2B-7905-7EF4-6715-09AB17842B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8762999" y="1481138"/>
            <a:ext cx="8270875" cy="73104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567F39-AD81-7614-565C-12A290F20C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3400" y="3086100"/>
            <a:ext cx="7238999" cy="5718175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D30590-2635-B28A-D5E5-A53E588F9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FA8E-D5C3-46EA-A273-6E198342B80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16F18A-C1E7-A634-037A-A9EDA2E78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235DF4-C16E-3F94-2AF2-A68983472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9021-BBAF-46D6-85DF-A29453707E29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778FB66-1CBE-A25C-6B2B-399D9A15569F}"/>
              </a:ext>
            </a:extLst>
          </p:cNvPr>
          <p:cNvSpPr txBox="1"/>
          <p:nvPr userDrawn="1"/>
        </p:nvSpPr>
        <p:spPr>
          <a:xfrm>
            <a:off x="508001" y="9329738"/>
            <a:ext cx="6624638" cy="4508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051"/>
              </a:lnSpc>
            </a:pPr>
            <a:r>
              <a:rPr lang="en-US" sz="2000" i="1" spc="121">
                <a:solidFill>
                  <a:srgbClr val="FFFFFF"/>
                </a:solidFill>
                <a:latin typeface="Söhne Italics"/>
                <a:ea typeface="Söhne Italics"/>
                <a:cs typeface="Söhne Italics"/>
                <a:sym typeface="Söhne Italics"/>
              </a:rPr>
              <a:t>2025 Bridge Management User Group Meeting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E4E5FAD-8B8D-858A-EF2B-2B64DE0F06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630400" y="9104292"/>
            <a:ext cx="2661200" cy="86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145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60C1E-717C-5186-6C6B-1A71A5FA0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475" y="685800"/>
            <a:ext cx="5897563" cy="2400300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567F39-AD81-7614-565C-12A290F20C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60475" y="3086100"/>
            <a:ext cx="5897563" cy="5718175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D30590-2635-B28A-D5E5-A53E588F9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0FA8E-D5C3-46EA-A273-6E198342B80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16F18A-C1E7-A634-037A-A9EDA2E78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235DF4-C16E-3F94-2AF2-A68983472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A9021-BBAF-46D6-85DF-A29453707E29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4ABBD-E4C1-A034-4000-34805E79045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423037" y="9091887"/>
            <a:ext cx="2929318" cy="926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970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EB8AC-B777-9A78-1058-B6571771A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3BFC84-BBFE-1449-0049-14BA65796A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F0AE76-EFDF-D7CD-2FAE-D343141C66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90FA8E-D5C3-46EA-A273-6E198342B807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6F1E04-1A6E-F848-ADB5-9CA2D538A2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5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65C416-7A4A-F4D6-C978-42BD674069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5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BA9021-BBAF-46D6-85DF-A29453707E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42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70" r:id="rId3"/>
    <p:sldLayoutId id="2147483665" r:id="rId4"/>
    <p:sldLayoutId id="2147483666" r:id="rId5"/>
    <p:sldLayoutId id="2147483667" r:id="rId6"/>
    <p:sldLayoutId id="2147483669" r:id="rId7"/>
    <p:sldLayoutId id="2147483671" r:id="rId8"/>
    <p:sldLayoutId id="2147483674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40" userDrawn="1">
          <p15:clr>
            <a:srgbClr val="F26B43"/>
          </p15:clr>
        </p15:guide>
        <p15:guide id="2" pos="57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developer.aashtoware.org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21B7B-D4B4-4E84-2810-BB510C43A70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5880" y="1822450"/>
            <a:ext cx="15636240" cy="2482850"/>
          </a:xfrm>
        </p:spPr>
        <p:txBody>
          <a:bodyPr/>
          <a:lstStyle/>
          <a:p>
            <a:r>
              <a:rPr lang="en-US" dirty="0"/>
              <a:t>Open API </a:t>
            </a:r>
            <a:br>
              <a:rPr lang="en-US" dirty="0"/>
            </a:br>
            <a:r>
              <a:rPr lang="en-US" dirty="0"/>
              <a:t>Understanding your Agency’s IT Landscape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5CFC2F-D16D-202D-2550-A409144E42D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endParaRPr lang="en-US" b="1" kern="1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b="1" kern="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Jacob Armour, P.E.</a:t>
            </a:r>
            <a:endParaRPr lang="en-US" kern="1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i="1" kern="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Bridge Management Systems Engineer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i="1" kern="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armourj1@michigan.gov</a:t>
            </a:r>
            <a:endParaRPr lang="en-US" kern="1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388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797EC-10B2-D15D-6425-1DB97A74B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3CD74-F887-95BF-9665-F9F9B68C8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Open API Documentation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D0B0B9-BA41-4E10-C1E3-0B0D6772B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874" y="3160295"/>
            <a:ext cx="14808820" cy="59360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1C619-667F-9B18-3D87-0248CFC50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Uses Swagger like Interface</a:t>
            </a:r>
          </a:p>
        </p:txBody>
      </p:sp>
      <p:pic>
        <p:nvPicPr>
          <p:cNvPr id="4" name="Picture 3" descr="A screenshot of a computer application&#10;&#10;AI-generated content may be incorrect.">
            <a:extLst>
              <a:ext uri="{FF2B5EF4-FFF2-40B4-BE49-F238E27FC236}">
                <a16:creationId xmlns:a16="http://schemas.microsoft.com/office/drawing/2014/main" id="{A22D3230-365E-AA5E-EDA3-6792C0ED4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31943"/>
            <a:ext cx="18288000" cy="828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056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62D6A-6303-61E0-A89D-0DB9FD6A7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C9610-3C40-1BDD-39F5-11887CD8D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Open API Documentation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FAD841-2556-9559-34E1-1D27EE67A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874" y="3160295"/>
            <a:ext cx="14808820" cy="59360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02488-394A-DE07-9917-41D034B15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Uses Swagger like Interface</a:t>
            </a:r>
          </a:p>
        </p:txBody>
      </p:sp>
      <p:pic>
        <p:nvPicPr>
          <p:cNvPr id="4" name="Picture 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D55CA19-0C49-2FE6-5686-0024866ADB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41908"/>
            <a:ext cx="18288000" cy="828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06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19189-3FE7-C6E4-A3F4-4A011509B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29953-F7AB-4580-2655-E8C27BED2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DOT </a:t>
            </a:r>
            <a:r>
              <a:rPr lang="en-US" sz="4800" dirty="0" err="1"/>
              <a:t>AASHTOWare</a:t>
            </a:r>
            <a:r>
              <a:rPr lang="en-US" sz="4800" dirty="0"/>
              <a:t> Open API Issues?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961C9-D0FE-12FA-0F2B-4C3E59F7D4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09" y="2738438"/>
            <a:ext cx="15773400" cy="6527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800" dirty="0"/>
              <a:t>Tier 1 Support </a:t>
            </a:r>
          </a:p>
          <a:p>
            <a:pPr marL="0" indent="0">
              <a:buNone/>
            </a:pPr>
            <a:endParaRPr lang="en-US" sz="4800" dirty="0"/>
          </a:p>
          <a:p>
            <a:r>
              <a:rPr lang="en-US" sz="4800" dirty="0"/>
              <a:t>Have DOT EUD Enter Support Ticket with Mayvue</a:t>
            </a:r>
          </a:p>
          <a:p>
            <a:pPr lvl="1"/>
            <a:r>
              <a:rPr lang="en-US" sz="4400" dirty="0"/>
              <a:t>Support.Mayvue.com</a:t>
            </a:r>
          </a:p>
          <a:p>
            <a:pPr lvl="1"/>
            <a:r>
              <a:rPr lang="en-US" sz="4400" dirty="0"/>
              <a:t>brm@mayvue.com</a:t>
            </a:r>
          </a:p>
          <a:p>
            <a:endParaRPr lang="en-US" sz="4800" dirty="0"/>
          </a:p>
          <a:p>
            <a:pPr marL="0" indent="0">
              <a:buNone/>
            </a:pPr>
            <a:r>
              <a:rPr lang="en-US" sz="4800" dirty="0"/>
              <a:t>Tier 2 Support</a:t>
            </a:r>
          </a:p>
          <a:p>
            <a:pPr marL="0" indent="0">
              <a:buNone/>
            </a:pPr>
            <a:endParaRPr lang="en-US" sz="4800" dirty="0"/>
          </a:p>
          <a:p>
            <a:pPr lvl="1"/>
            <a:r>
              <a:rPr lang="en-US" sz="4400" dirty="0"/>
              <a:t>Have DOT Technical Resource submit </a:t>
            </a:r>
            <a:r>
              <a:rPr lang="en-US" sz="4400" dirty="0" err="1"/>
              <a:t>Tickey</a:t>
            </a:r>
            <a:endParaRPr lang="en-US" sz="4400" dirty="0"/>
          </a:p>
          <a:p>
            <a:pPr lvl="1"/>
            <a:r>
              <a:rPr lang="en-US" sz="4400" dirty="0"/>
              <a:t>Contact </a:t>
            </a:r>
            <a:r>
              <a:rPr lang="en-US" sz="4400" dirty="0" err="1"/>
              <a:t>AASHTOWare</a:t>
            </a:r>
            <a:r>
              <a:rPr lang="en-US" sz="4400" dirty="0"/>
              <a:t> Open API Vender</a:t>
            </a:r>
          </a:p>
          <a:p>
            <a:pPr lvl="1"/>
            <a:r>
              <a:rPr lang="en-US" sz="4400" dirty="0"/>
              <a:t>https://developer.aashtoware.org/support/helpdesk</a:t>
            </a:r>
          </a:p>
          <a:p>
            <a:endParaRPr lang="en-US" sz="4800" dirty="0"/>
          </a:p>
          <a:p>
            <a:endParaRPr lang="en-US" sz="4800" dirty="0"/>
          </a:p>
          <a:p>
            <a:pPr lvl="1"/>
            <a:endParaRPr lang="en-US" sz="4400" dirty="0"/>
          </a:p>
          <a:p>
            <a:endParaRPr lang="en-US" dirty="0"/>
          </a:p>
        </p:txBody>
      </p:sp>
      <p:pic>
        <p:nvPicPr>
          <p:cNvPr id="4" name="Picture 3" descr="A picture containing text, indoor, person&#10;&#10;AI-generated content may be incorrect.">
            <a:extLst>
              <a:ext uri="{FF2B5EF4-FFF2-40B4-BE49-F238E27FC236}">
                <a16:creationId xmlns:a16="http://schemas.microsoft.com/office/drawing/2014/main" id="{1B0380C6-30F5-9F10-6A7F-D70E161D6C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2909" y="2624799"/>
            <a:ext cx="5215091" cy="6351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443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43800-90D7-E431-1C39-D8BB3D28F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7CB34-8052-EEE9-DCAA-19BCB09F9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Questions?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62CB5F-F4F0-3A6F-2F4B-C9E492C7C9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4395018"/>
            <a:ext cx="15773400" cy="3189903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4400" b="1" kern="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Jacob Armour, P.E.</a:t>
            </a:r>
            <a:endParaRPr lang="en-US" sz="4400" kern="1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4400" i="1" kern="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Bridge Management Systems Engineer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endParaRPr lang="en-US" sz="4400" i="1" kern="1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4400" i="1" kern="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(517)-249-0590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4400" i="1" kern="1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armourj1@michigan.gov</a:t>
            </a:r>
            <a:endParaRPr lang="en-US" sz="4400" kern="100" dirty="0"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0414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E31EA2-4126-26C7-4598-06EFA9870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2C89C-F82C-99EF-CD18-14CBE997C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Programmer?</a:t>
            </a:r>
          </a:p>
        </p:txBody>
      </p:sp>
      <p:pic>
        <p:nvPicPr>
          <p:cNvPr id="10" name="Content Placeholder 9" descr="A cat sitting on a computer&#10;&#10;AI-generated content may be incorrect.">
            <a:extLst>
              <a:ext uri="{FF2B5EF4-FFF2-40B4-BE49-F238E27FC236}">
                <a16:creationId xmlns:a16="http://schemas.microsoft.com/office/drawing/2014/main" id="{2D6A566F-9E59-CB60-DCE3-373418DC79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4749" y="2687836"/>
            <a:ext cx="6209070" cy="620907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88ACBA-36BD-B52A-696E-B71A4C55E07D}"/>
              </a:ext>
            </a:extLst>
          </p:cNvPr>
          <p:cNvSpPr txBox="1"/>
          <p:nvPr/>
        </p:nvSpPr>
        <p:spPr>
          <a:xfrm>
            <a:off x="2313686" y="8896906"/>
            <a:ext cx="7434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https://www.geeksforgeeks.org/software-testing/what-is-an-api/</a:t>
            </a:r>
          </a:p>
        </p:txBody>
      </p:sp>
      <p:pic>
        <p:nvPicPr>
          <p:cNvPr id="12" name="Picture 1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24FC2160-850C-E7DF-1AEE-CB6260E6BC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" y="3811819"/>
            <a:ext cx="7045104" cy="396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486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D2159-0FE9-C37E-9A22-70B6581B2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API?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CE3408-B7C7-AFFA-EE7C-7BF59EEA9D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85BF35A-F015-B6F6-1B5C-829E803146B4}"/>
              </a:ext>
            </a:extLst>
          </p:cNvPr>
          <p:cNvSpPr/>
          <p:nvPr/>
        </p:nvSpPr>
        <p:spPr>
          <a:xfrm>
            <a:off x="956359" y="3073105"/>
            <a:ext cx="6534201" cy="294504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/>
              <a:t>Application Please Integrate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7EDC12A-B762-F799-C893-C252D9FB00DC}"/>
              </a:ext>
            </a:extLst>
          </p:cNvPr>
          <p:cNvSpPr/>
          <p:nvPr/>
        </p:nvSpPr>
        <p:spPr>
          <a:xfrm>
            <a:off x="956360" y="6069040"/>
            <a:ext cx="6534201" cy="304704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/>
              <a:t>Alien Programming Interface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A7440A0-C0B9-EB4E-B7A0-E064E237F00A}"/>
              </a:ext>
            </a:extLst>
          </p:cNvPr>
          <p:cNvSpPr/>
          <p:nvPr/>
        </p:nvSpPr>
        <p:spPr>
          <a:xfrm>
            <a:off x="10152550" y="3053144"/>
            <a:ext cx="6534201" cy="303171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/>
              <a:t>Application Programming Interface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0CE8D46-0314-541C-76A2-CD2929C34D64}"/>
              </a:ext>
            </a:extLst>
          </p:cNvPr>
          <p:cNvSpPr/>
          <p:nvPr/>
        </p:nvSpPr>
        <p:spPr>
          <a:xfrm>
            <a:off x="10152549" y="6132523"/>
            <a:ext cx="6534201" cy="296038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/>
              <a:t>All Problems Ignored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CB70C2A-6ADC-7024-EDBB-E1C0D2D51EDA}"/>
              </a:ext>
            </a:extLst>
          </p:cNvPr>
          <p:cNvSpPr/>
          <p:nvPr/>
        </p:nvSpPr>
        <p:spPr>
          <a:xfrm>
            <a:off x="956360" y="3057292"/>
            <a:ext cx="6534201" cy="294504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/>
              <a:t>API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98224B9-B072-853C-A535-0902FDA3A666}"/>
              </a:ext>
            </a:extLst>
          </p:cNvPr>
          <p:cNvSpPr/>
          <p:nvPr/>
        </p:nvSpPr>
        <p:spPr>
          <a:xfrm>
            <a:off x="956360" y="6084854"/>
            <a:ext cx="6534201" cy="304705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/>
              <a:t>API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7B80A6C-2FA0-ED5F-995F-CA19912FED5B}"/>
              </a:ext>
            </a:extLst>
          </p:cNvPr>
          <p:cNvSpPr/>
          <p:nvPr/>
        </p:nvSpPr>
        <p:spPr>
          <a:xfrm>
            <a:off x="10152551" y="3053146"/>
            <a:ext cx="6534201" cy="303170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/>
              <a:t>API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9CF0835-3387-85AF-0C64-650AA68333EC}"/>
              </a:ext>
            </a:extLst>
          </p:cNvPr>
          <p:cNvSpPr/>
          <p:nvPr/>
        </p:nvSpPr>
        <p:spPr>
          <a:xfrm>
            <a:off x="10152547" y="6128185"/>
            <a:ext cx="6534201" cy="296038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/>
              <a:t>API</a:t>
            </a:r>
          </a:p>
        </p:txBody>
      </p:sp>
    </p:spTree>
    <p:extLst>
      <p:ext uri="{BB962C8B-B14F-4D97-AF65-F5344CB8AC3E}">
        <p14:creationId xmlns:p14="http://schemas.microsoft.com/office/powerpoint/2010/main" val="910964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3889E-6 4.19753E-6 L -0.50347 -0.00957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74" y="-4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9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1D3AC-F0B0-05A6-2BEE-32230CFB6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103C1-EA58-FED7-F09F-10F827A496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API?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7641F-C2D4-E6F2-01B5-30A0BAF78D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API (Application Programming Interface)">
            <a:extLst>
              <a:ext uri="{FF2B5EF4-FFF2-40B4-BE49-F238E27FC236}">
                <a16:creationId xmlns:a16="http://schemas.microsoft.com/office/drawing/2014/main" id="{A767C8DB-EE99-B73A-DDD1-20B81D4C2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686" y="2738438"/>
            <a:ext cx="12936147" cy="6079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A015E9-5975-DA3E-4CE6-7A44B8157BE5}"/>
              </a:ext>
            </a:extLst>
          </p:cNvPr>
          <p:cNvSpPr txBox="1"/>
          <p:nvPr/>
        </p:nvSpPr>
        <p:spPr>
          <a:xfrm>
            <a:off x="2313686" y="8896906"/>
            <a:ext cx="7434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https://www.geeksforgeeks.org/software-testing/what-is-an-api/</a:t>
            </a:r>
          </a:p>
        </p:txBody>
      </p:sp>
    </p:spTree>
    <p:extLst>
      <p:ext uri="{BB962C8B-B14F-4D97-AF65-F5344CB8AC3E}">
        <p14:creationId xmlns:p14="http://schemas.microsoft.com/office/powerpoint/2010/main" val="3840951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A743D-B44D-DBFE-C7C3-2A84594B9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18244-F003-14FC-D33D-C8927F253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Open API Benefits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7FF1E-B4B5-DA80-7638-2A133AD60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/>
              <a:t>Security</a:t>
            </a:r>
          </a:p>
          <a:p>
            <a:pPr lvl="1"/>
            <a:r>
              <a:rPr lang="en-US" sz="4400"/>
              <a:t>Control Access to Specific API Calls</a:t>
            </a:r>
          </a:p>
          <a:p>
            <a:r>
              <a:rPr lang="en-US" sz="4400"/>
              <a:t>Interoperability</a:t>
            </a:r>
          </a:p>
          <a:p>
            <a:pPr lvl="1"/>
            <a:r>
              <a:rPr lang="en-US" sz="4400"/>
              <a:t>Ohio using Integration that Michigan Enhanced</a:t>
            </a:r>
          </a:p>
          <a:p>
            <a:r>
              <a:rPr lang="en-US" sz="4400"/>
              <a:t>Database Integrity</a:t>
            </a:r>
          </a:p>
          <a:p>
            <a:pPr lvl="1"/>
            <a:r>
              <a:rPr lang="en-US" sz="4400"/>
              <a:t>Adheres to Database Integrity Rules by Default</a:t>
            </a:r>
          </a:p>
          <a:p>
            <a:pPr lvl="1"/>
            <a:r>
              <a:rPr lang="en-US" sz="4400"/>
              <a:t>Can Incorporate Buinsess Logic/Validation</a:t>
            </a:r>
          </a:p>
          <a:p>
            <a:r>
              <a:rPr lang="en-US" sz="4400"/>
              <a:t>Cost</a:t>
            </a:r>
          </a:p>
          <a:p>
            <a:pPr lvl="1"/>
            <a:r>
              <a:rPr lang="en-US" sz="4400"/>
              <a:t>Free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ADD203-C70D-952D-1D96-6F0F6DF373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5995" y="346075"/>
            <a:ext cx="9234705" cy="1954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935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009635-C536-F734-5705-926BD04A8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E9038-ABC7-518B-448A-B4B9D462D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How to Access </a:t>
            </a:r>
            <a:r>
              <a:rPr lang="en-US" sz="4800" dirty="0" err="1"/>
              <a:t>OpenAPI</a:t>
            </a:r>
            <a:r>
              <a:rPr lang="en-US" sz="4800" dirty="0"/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20CB7-C568-E633-5C62-D23170CD79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800" dirty="0">
                <a:hlinkClick r:id="rId2"/>
              </a:rPr>
              <a:t>https://developer.aashtoware.org/</a:t>
            </a:r>
            <a:endParaRPr lang="en-US" sz="4800" dirty="0"/>
          </a:p>
          <a:p>
            <a:pPr lvl="1"/>
            <a:r>
              <a:rPr lang="en-US" sz="4400" dirty="0"/>
              <a:t>Use Free </a:t>
            </a:r>
            <a:r>
              <a:rPr lang="en-US" sz="4400" dirty="0" err="1"/>
              <a:t>AASHTOWare</a:t>
            </a:r>
            <a:r>
              <a:rPr lang="en-US" sz="4400" dirty="0"/>
              <a:t> Account</a:t>
            </a:r>
          </a:p>
          <a:p>
            <a:endParaRPr lang="en-US" sz="4800" dirty="0"/>
          </a:p>
          <a:p>
            <a:r>
              <a:rPr lang="en-US" sz="4800" dirty="0"/>
              <a:t>Configure </a:t>
            </a:r>
            <a:r>
              <a:rPr lang="en-US" sz="4800" dirty="0" err="1"/>
              <a:t>OpenAPI</a:t>
            </a:r>
            <a:r>
              <a:rPr lang="en-US" sz="4800" dirty="0"/>
              <a:t> Key in BrM</a:t>
            </a:r>
          </a:p>
          <a:p>
            <a:endParaRPr lang="en-US" sz="4800" dirty="0"/>
          </a:p>
          <a:p>
            <a:r>
              <a:rPr lang="en-US" sz="4800" dirty="0"/>
              <a:t>Agency Agnostic Testing Environment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63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EB2A2-C294-F46F-F77F-340583CB8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566C3-12E4-90C8-0E6E-89443C413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Open API Documentation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1CB292-FBE8-0BD1-7349-67B221914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874" y="3160295"/>
            <a:ext cx="14808820" cy="59360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AFDFEC-200F-68E1-FF60-30E04D29F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Uses Swagger like Interface</a:t>
            </a:r>
          </a:p>
        </p:txBody>
      </p:sp>
      <p:pic>
        <p:nvPicPr>
          <p:cNvPr id="4" name="Picture 3" descr="A screenshot of a computer program&#10;&#10;AI-generated content may be incorrect.">
            <a:extLst>
              <a:ext uri="{FF2B5EF4-FFF2-40B4-BE49-F238E27FC236}">
                <a16:creationId xmlns:a16="http://schemas.microsoft.com/office/drawing/2014/main" id="{44B20ECB-84B9-97F4-1EE5-35087F2C3D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043" y="2739472"/>
            <a:ext cx="15786653" cy="7259707"/>
          </a:xfrm>
          <a:prstGeom prst="rect">
            <a:avLst/>
          </a:prstGeom>
        </p:spPr>
      </p:pic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23A9B67F-5225-F38B-E639-85458FD3A4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0478" y="2756038"/>
            <a:ext cx="15803218" cy="7243142"/>
          </a:xfrm>
          <a:prstGeom prst="rect">
            <a:avLst/>
          </a:prstGeom>
        </p:spPr>
      </p:pic>
      <p:pic>
        <p:nvPicPr>
          <p:cNvPr id="7" name="Picture 6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53F018C2-FCC3-5368-04CB-76E7A027FB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58430" y="2917135"/>
            <a:ext cx="2024268" cy="94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23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BDC4EB-68FB-E68D-EEF1-D00C2FC20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69512-A3EB-546D-2665-0948821D4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Open API Documentation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A68269-0CB1-1EAE-A37C-7BF8D1A14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874" y="3160295"/>
            <a:ext cx="14808820" cy="59360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371E94-95E3-C5A7-D59D-234B1E069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Uses Swagger like Interface</a:t>
            </a:r>
          </a:p>
        </p:txBody>
      </p:sp>
      <p:pic>
        <p:nvPicPr>
          <p:cNvPr id="4" name="Picture 3" descr="A screenshot of a computer program&#10;&#10;AI-generated content may be incorrect.">
            <a:extLst>
              <a:ext uri="{FF2B5EF4-FFF2-40B4-BE49-F238E27FC236}">
                <a16:creationId xmlns:a16="http://schemas.microsoft.com/office/drawing/2014/main" id="{AD6C209F-B6E0-ABCE-2A8E-460CBBE78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043" y="2739472"/>
            <a:ext cx="15786653" cy="725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028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C5D6CA-3992-635B-AC4A-EA929CA8B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059E7-D5DE-99B1-03E1-0B2665736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Open API Documentation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1F9D23-0B65-8623-303F-8864D971E5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874" y="3160295"/>
            <a:ext cx="14808820" cy="59360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93E67-05E9-A4B8-B3DD-84F652B965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Uses Swagger like Interface</a:t>
            </a:r>
          </a:p>
        </p:txBody>
      </p:sp>
    </p:spTree>
    <p:extLst>
      <p:ext uri="{BB962C8B-B14F-4D97-AF65-F5344CB8AC3E}">
        <p14:creationId xmlns:p14="http://schemas.microsoft.com/office/powerpoint/2010/main" val="747328269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babfbcc-2ab7-4f98-b0a6-fd32de322351" xsi:nil="true"/>
    <lcf76f155ced4ddcb4097134ff3c332f xmlns="defe7441-4f2e-47e8-8e1b-02dd8a3c15a2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53D99D9C4FA84BB1C7AFE4FC6BBEAA" ma:contentTypeVersion="13" ma:contentTypeDescription="Create a new document." ma:contentTypeScope="" ma:versionID="e620097f229119f50ef685389d535bd7">
  <xsd:schema xmlns:xsd="http://www.w3.org/2001/XMLSchema" xmlns:xs="http://www.w3.org/2001/XMLSchema" xmlns:p="http://schemas.microsoft.com/office/2006/metadata/properties" xmlns:ns2="defe7441-4f2e-47e8-8e1b-02dd8a3c15a2" xmlns:ns3="3babfbcc-2ab7-4f98-b0a6-fd32de322351" targetNamespace="http://schemas.microsoft.com/office/2006/metadata/properties" ma:root="true" ma:fieldsID="d81b2398a1577d74e28917daeb2f036b" ns2:_="" ns3:_="">
    <xsd:import namespace="defe7441-4f2e-47e8-8e1b-02dd8a3c15a2"/>
    <xsd:import namespace="3babfbcc-2ab7-4f98-b0a6-fd32de3223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fe7441-4f2e-47e8-8e1b-02dd8a3c15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e8230d01-0739-4509-9b60-28feaf59af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abfbcc-2ab7-4f98-b0a6-fd32de32235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1b65160-cab5-4fd0-9f87-42f11b5997f4}" ma:internalName="TaxCatchAll" ma:showField="CatchAllData" ma:web="3babfbcc-2ab7-4f98-b0a6-fd32de3223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5E968D5-1B05-4ADB-96E1-FE6FE3F2DAA9}">
  <ds:schemaRefs>
    <ds:schemaRef ds:uri="http://www.w3.org/XML/1998/namespace"/>
    <ds:schemaRef ds:uri="873d1f22-e879-40f0-8486-dfa5b4540ec1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purl.org/dc/elements/1.1/"/>
    <ds:schemaRef ds:uri="http://purl.org/dc/dcmitype/"/>
    <ds:schemaRef ds:uri="http://schemas.microsoft.com/office/infopath/2007/PartnerControls"/>
    <ds:schemaRef ds:uri="948211e6-d5cb-4b41-909c-70a5cc5a5864"/>
  </ds:schemaRefs>
</ds:datastoreItem>
</file>

<file path=customXml/itemProps2.xml><?xml version="1.0" encoding="utf-8"?>
<ds:datastoreItem xmlns:ds="http://schemas.openxmlformats.org/officeDocument/2006/customXml" ds:itemID="{F8081A11-C673-4B18-81C0-723FBF382EBC}"/>
</file>

<file path=customXml/itemProps3.xml><?xml version="1.0" encoding="utf-8"?>
<ds:datastoreItem xmlns:ds="http://schemas.openxmlformats.org/officeDocument/2006/customXml" ds:itemID="{0F39614C-1838-4A88-9776-3C4F9E5CC7A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AASHTOWare PermitRoute UEACM 2025 PPT </Template>
  <TotalTime>73</TotalTime>
  <Words>215</Words>
  <Application>Microsoft Office PowerPoint</Application>
  <PresentationFormat>Custom</PresentationFormat>
  <Paragraphs>57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Custom Design</vt:lpstr>
      <vt:lpstr>Open API  Understanding your Agency’s IT Landscape</vt:lpstr>
      <vt:lpstr>Programmer?</vt:lpstr>
      <vt:lpstr>API?</vt:lpstr>
      <vt:lpstr>API?</vt:lpstr>
      <vt:lpstr>Open API Benefits</vt:lpstr>
      <vt:lpstr>How to Access OpenAPI?</vt:lpstr>
      <vt:lpstr>Open API Documentation</vt:lpstr>
      <vt:lpstr>Open API Documentation</vt:lpstr>
      <vt:lpstr>Open API Documentation</vt:lpstr>
      <vt:lpstr>Open API Documentation</vt:lpstr>
      <vt:lpstr>Open API Documentation</vt:lpstr>
      <vt:lpstr>DOT AASHTOWare Open API Issues?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Alexis Berkley</dc:creator>
  <cp:lastModifiedBy>Armour, Jacob (MDOT)</cp:lastModifiedBy>
  <cp:revision>21</cp:revision>
  <dcterms:created xsi:type="dcterms:W3CDTF">2025-04-17T16:13:08Z</dcterms:created>
  <dcterms:modified xsi:type="dcterms:W3CDTF">2025-09-10T15:11:10Z</dcterms:modified>
  <dc:identifier>DAGZ2KYgck4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0x0101004953D99D9C4FA84BB1C7AFE4FC6BBEAA</vt:lpwstr>
  </property>
  <property fmtid="{D5CDD505-2E9C-101B-9397-08002B2CF9AE}" pid="3" name="MediaServiceImageTags">
    <vt:lpwstr/>
  </property>
  <property fmtid="{D5CDD505-2E9C-101B-9397-08002B2CF9AE}" pid="4" name="MSIP_Label_3a2fed65-62e7-46ea-af74-187e0c17143a_Enabled">
    <vt:lpwstr>true</vt:lpwstr>
  </property>
  <property fmtid="{D5CDD505-2E9C-101B-9397-08002B2CF9AE}" pid="5" name="MSIP_Label_3a2fed65-62e7-46ea-af74-187e0c17143a_SetDate">
    <vt:lpwstr>2025-09-04T12:57:23Z</vt:lpwstr>
  </property>
  <property fmtid="{D5CDD505-2E9C-101B-9397-08002B2CF9AE}" pid="6" name="MSIP_Label_3a2fed65-62e7-46ea-af74-187e0c17143a_Method">
    <vt:lpwstr>Privileged</vt:lpwstr>
  </property>
  <property fmtid="{D5CDD505-2E9C-101B-9397-08002B2CF9AE}" pid="7" name="MSIP_Label_3a2fed65-62e7-46ea-af74-187e0c17143a_Name">
    <vt:lpwstr>3a2fed65-62e7-46ea-af74-187e0c17143a</vt:lpwstr>
  </property>
  <property fmtid="{D5CDD505-2E9C-101B-9397-08002B2CF9AE}" pid="8" name="MSIP_Label_3a2fed65-62e7-46ea-af74-187e0c17143a_SiteId">
    <vt:lpwstr>d5fb7087-3777-42ad-966a-892ef47225d1</vt:lpwstr>
  </property>
  <property fmtid="{D5CDD505-2E9C-101B-9397-08002B2CF9AE}" pid="9" name="MSIP_Label_3a2fed65-62e7-46ea-af74-187e0c17143a_ActionId">
    <vt:lpwstr>41837d02-642a-4295-8266-e1236b6e9ade</vt:lpwstr>
  </property>
  <property fmtid="{D5CDD505-2E9C-101B-9397-08002B2CF9AE}" pid="10" name="MSIP_Label_3a2fed65-62e7-46ea-af74-187e0c17143a_ContentBits">
    <vt:lpwstr>0</vt:lpwstr>
  </property>
  <property fmtid="{D5CDD505-2E9C-101B-9397-08002B2CF9AE}" pid="11" name="MSIP_Label_3a2fed65-62e7-46ea-af74-187e0c17143a_Tag">
    <vt:lpwstr>10, 0, 1, 1</vt:lpwstr>
  </property>
</Properties>
</file>