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49" r:id="rId5"/>
    <p:sldId id="546" r:id="rId6"/>
    <p:sldId id="547" r:id="rId7"/>
    <p:sldId id="646" r:id="rId8"/>
    <p:sldId id="647" r:id="rId9"/>
    <p:sldId id="648" r:id="rId10"/>
    <p:sldId id="649" r:id="rId11"/>
    <p:sldId id="650" r:id="rId12"/>
    <p:sldId id="651" r:id="rId13"/>
    <p:sldId id="632" r:id="rId14"/>
    <p:sldId id="652" r:id="rId15"/>
    <p:sldId id="653" r:id="rId16"/>
    <p:sldId id="654" r:id="rId17"/>
    <p:sldId id="655" r:id="rId18"/>
    <p:sldId id="656" r:id="rId19"/>
    <p:sldId id="657" r:id="rId20"/>
    <p:sldId id="658" r:id="rId21"/>
    <p:sldId id="659" r:id="rId22"/>
    <p:sldId id="660" r:id="rId23"/>
    <p:sldId id="550" r:id="rId24"/>
    <p:sldId id="552" r:id="rId25"/>
    <p:sldId id="554" r:id="rId26"/>
    <p:sldId id="555" r:id="rId27"/>
    <p:sldId id="556" r:id="rId28"/>
    <p:sldId id="557" r:id="rId29"/>
    <p:sldId id="558" r:id="rId30"/>
    <p:sldId id="559" r:id="rId31"/>
    <p:sldId id="560" r:id="rId32"/>
    <p:sldId id="562" r:id="rId33"/>
    <p:sldId id="563" r:id="rId34"/>
    <p:sldId id="564" r:id="rId35"/>
    <p:sldId id="565" r:id="rId36"/>
    <p:sldId id="566" r:id="rId37"/>
    <p:sldId id="567" r:id="rId38"/>
    <p:sldId id="553" r:id="rId39"/>
    <p:sldId id="568" r:id="rId40"/>
    <p:sldId id="569" r:id="rId41"/>
    <p:sldId id="570" r:id="rId42"/>
    <p:sldId id="572" r:id="rId43"/>
    <p:sldId id="571" r:id="rId44"/>
    <p:sldId id="573" r:id="rId45"/>
    <p:sldId id="574" r:id="rId46"/>
    <p:sldId id="575" r:id="rId47"/>
    <p:sldId id="576" r:id="rId48"/>
    <p:sldId id="577" r:id="rId49"/>
    <p:sldId id="578" r:id="rId50"/>
    <p:sldId id="579" r:id="rId51"/>
    <p:sldId id="580" r:id="rId52"/>
    <p:sldId id="581" r:id="rId53"/>
    <p:sldId id="582" r:id="rId54"/>
    <p:sldId id="583" r:id="rId55"/>
    <p:sldId id="584" r:id="rId56"/>
    <p:sldId id="586" r:id="rId57"/>
    <p:sldId id="585" r:id="rId58"/>
    <p:sldId id="587" r:id="rId59"/>
    <p:sldId id="588" r:id="rId60"/>
    <p:sldId id="589" r:id="rId61"/>
    <p:sldId id="590" r:id="rId62"/>
    <p:sldId id="592" r:id="rId63"/>
    <p:sldId id="593" r:id="rId64"/>
    <p:sldId id="591" r:id="rId65"/>
    <p:sldId id="594" r:id="rId66"/>
    <p:sldId id="595" r:id="rId67"/>
    <p:sldId id="596" r:id="rId68"/>
    <p:sldId id="597" r:id="rId69"/>
    <p:sldId id="598" r:id="rId70"/>
    <p:sldId id="599" r:id="rId71"/>
    <p:sldId id="600" r:id="rId72"/>
    <p:sldId id="601" r:id="rId73"/>
    <p:sldId id="602" r:id="rId74"/>
    <p:sldId id="603" r:id="rId75"/>
    <p:sldId id="605" r:id="rId76"/>
    <p:sldId id="604" r:id="rId77"/>
    <p:sldId id="606" r:id="rId78"/>
    <p:sldId id="663" r:id="rId79"/>
    <p:sldId id="664" r:id="rId80"/>
    <p:sldId id="609" r:id="rId81"/>
    <p:sldId id="610" r:id="rId82"/>
    <p:sldId id="611" r:id="rId83"/>
    <p:sldId id="613" r:id="rId84"/>
    <p:sldId id="612" r:id="rId85"/>
    <p:sldId id="608" r:id="rId86"/>
    <p:sldId id="615" r:id="rId87"/>
    <p:sldId id="616" r:id="rId88"/>
    <p:sldId id="614" r:id="rId89"/>
    <p:sldId id="618" r:id="rId90"/>
    <p:sldId id="619" r:id="rId91"/>
    <p:sldId id="617" r:id="rId92"/>
    <p:sldId id="620" r:id="rId93"/>
    <p:sldId id="622" r:id="rId94"/>
    <p:sldId id="623" r:id="rId95"/>
    <p:sldId id="624" r:id="rId96"/>
    <p:sldId id="625" r:id="rId97"/>
    <p:sldId id="626" r:id="rId98"/>
    <p:sldId id="627" r:id="rId99"/>
    <p:sldId id="628" r:id="rId100"/>
    <p:sldId id="629" r:id="rId101"/>
    <p:sldId id="630" r:id="rId102"/>
    <p:sldId id="631" r:id="rId103"/>
    <p:sldId id="633" r:id="rId104"/>
    <p:sldId id="634" r:id="rId105"/>
    <p:sldId id="621" r:id="rId106"/>
    <p:sldId id="661" r:id="rId107"/>
    <p:sldId id="662" r:id="rId1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4FA"/>
    <a:srgbClr val="168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DA226D-8C36-46E0-A7A8-FD6CE6293813}" v="18" dt="2025-09-05T20:13:55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5243" autoAdjust="0"/>
  </p:normalViewPr>
  <p:slideViewPr>
    <p:cSldViewPr snapToGrid="0">
      <p:cViewPr varScale="1">
        <p:scale>
          <a:sx n="104" d="100"/>
          <a:sy n="104" d="100"/>
        </p:scale>
        <p:origin x="132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ableStyles" Target="tableStyles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microsoft.com/office/2016/11/relationships/changesInfo" Target="changesInfos/changesInfo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presProps" Target="presProp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 Boyle" userId="4763302c-d08b-4ef8-af06-a5042c5dc7e4" providerId="ADAL" clId="{43B98480-C867-4F61-990A-4771BEE0DA71}"/>
    <pc:docChg chg="addSld delSld modSld">
      <pc:chgData name="Zac Boyle" userId="4763302c-d08b-4ef8-af06-a5042c5dc7e4" providerId="ADAL" clId="{43B98480-C867-4F61-990A-4771BEE0DA71}" dt="2025-09-05T20:14:44.091" v="82" actId="14100"/>
      <pc:docMkLst>
        <pc:docMk/>
      </pc:docMkLst>
      <pc:sldChg chg="addSp modSp mod">
        <pc:chgData name="Zac Boyle" userId="4763302c-d08b-4ef8-af06-a5042c5dc7e4" providerId="ADAL" clId="{43B98480-C867-4F61-990A-4771BEE0DA71}" dt="2025-09-05T20:13:22.245" v="68" actId="962"/>
        <pc:sldMkLst>
          <pc:docMk/>
          <pc:sldMk cId="4178051460" sldId="606"/>
        </pc:sldMkLst>
        <pc:picChg chg="mod">
          <ac:chgData name="Zac Boyle" userId="4763302c-d08b-4ef8-af06-a5042c5dc7e4" providerId="ADAL" clId="{43B98480-C867-4F61-990A-4771BEE0DA71}" dt="2025-09-05T20:04:41.896" v="27" actId="1076"/>
          <ac:picMkLst>
            <pc:docMk/>
            <pc:sldMk cId="4178051460" sldId="606"/>
            <ac:picMk id="2" creationId="{4AE5B768-379B-E9A8-1883-EC846975AD8D}"/>
          </ac:picMkLst>
        </pc:picChg>
        <pc:picChg chg="add mod">
          <ac:chgData name="Zac Boyle" userId="4763302c-d08b-4ef8-af06-a5042c5dc7e4" providerId="ADAL" clId="{43B98480-C867-4F61-990A-4771BEE0DA71}" dt="2025-09-05T20:05:14.186" v="29" actId="962"/>
          <ac:picMkLst>
            <pc:docMk/>
            <pc:sldMk cId="4178051460" sldId="606"/>
            <ac:picMk id="5" creationId="{51C510DD-AA61-F6E0-7A7D-BFB4B09AFBCD}"/>
          </ac:picMkLst>
        </pc:picChg>
        <pc:picChg chg="mod">
          <ac:chgData name="Zac Boyle" userId="4763302c-d08b-4ef8-af06-a5042c5dc7e4" providerId="ADAL" clId="{43B98480-C867-4F61-990A-4771BEE0DA71}" dt="2025-09-05T20:04:49.945" v="28" actId="408"/>
          <ac:picMkLst>
            <pc:docMk/>
            <pc:sldMk cId="4178051460" sldId="606"/>
            <ac:picMk id="14" creationId="{59D5E71E-D89C-EB63-3869-4ABF0C6EDA49}"/>
          </ac:picMkLst>
        </pc:picChg>
        <pc:cxnChg chg="add mod">
          <ac:chgData name="Zac Boyle" userId="4763302c-d08b-4ef8-af06-a5042c5dc7e4" providerId="ADAL" clId="{43B98480-C867-4F61-990A-4771BEE0DA71}" dt="2025-09-05T20:13:22.245" v="68" actId="962"/>
          <ac:cxnSpMkLst>
            <pc:docMk/>
            <pc:sldMk cId="4178051460" sldId="606"/>
            <ac:cxnSpMk id="8" creationId="{FF86F9E1-44C2-B4BD-A04B-2D96E86F0E51}"/>
          </ac:cxnSpMkLst>
        </pc:cxnChg>
        <pc:cxnChg chg="add mod">
          <ac:chgData name="Zac Boyle" userId="4763302c-d08b-4ef8-af06-a5042c5dc7e4" providerId="ADAL" clId="{43B98480-C867-4F61-990A-4771BEE0DA71}" dt="2025-09-05T20:13:13.951" v="67" actId="962"/>
          <ac:cxnSpMkLst>
            <pc:docMk/>
            <pc:sldMk cId="4178051460" sldId="606"/>
            <ac:cxnSpMk id="15" creationId="{2D6BE0DC-B3A5-8230-8FD8-5863F5338143}"/>
          </ac:cxnSpMkLst>
        </pc:cxnChg>
      </pc:sldChg>
      <pc:sldChg chg="del">
        <pc:chgData name="Zac Boyle" userId="4763302c-d08b-4ef8-af06-a5042c5dc7e4" providerId="ADAL" clId="{43B98480-C867-4F61-990A-4771BEE0DA71}" dt="2025-09-05T19:59:11.931" v="7" actId="2696"/>
        <pc:sldMkLst>
          <pc:docMk/>
          <pc:sldMk cId="3671512102" sldId="607"/>
        </pc:sldMkLst>
      </pc:sldChg>
      <pc:sldChg chg="addSp modSp mod">
        <pc:chgData name="Zac Boyle" userId="4763302c-d08b-4ef8-af06-a5042c5dc7e4" providerId="ADAL" clId="{43B98480-C867-4F61-990A-4771BEE0DA71}" dt="2025-09-05T19:58:46.049" v="5" actId="1076"/>
        <pc:sldMkLst>
          <pc:docMk/>
          <pc:sldMk cId="1356284694" sldId="621"/>
        </pc:sldMkLst>
        <pc:picChg chg="add mod ord">
          <ac:chgData name="Zac Boyle" userId="4763302c-d08b-4ef8-af06-a5042c5dc7e4" providerId="ADAL" clId="{43B98480-C867-4F61-990A-4771BEE0DA71}" dt="2025-09-05T19:58:46.049" v="5" actId="1076"/>
          <ac:picMkLst>
            <pc:docMk/>
            <pc:sldMk cId="1356284694" sldId="621"/>
            <ac:picMk id="5" creationId="{444F3E18-A088-A0D1-D15B-0F0BD9A368C5}"/>
          </ac:picMkLst>
        </pc:picChg>
      </pc:sldChg>
      <pc:sldChg chg="del">
        <pc:chgData name="Zac Boyle" userId="4763302c-d08b-4ef8-af06-a5042c5dc7e4" providerId="ADAL" clId="{43B98480-C867-4F61-990A-4771BEE0DA71}" dt="2025-09-05T19:59:09.821" v="6" actId="2696"/>
        <pc:sldMkLst>
          <pc:docMk/>
          <pc:sldMk cId="4263617790" sldId="635"/>
        </pc:sldMkLst>
      </pc:sldChg>
      <pc:sldChg chg="add">
        <pc:chgData name="Zac Boyle" userId="4763302c-d08b-4ef8-af06-a5042c5dc7e4" providerId="ADAL" clId="{43B98480-C867-4F61-990A-4771BEE0DA71}" dt="2025-09-05T19:59:21.662" v="8"/>
        <pc:sldMkLst>
          <pc:docMk/>
          <pc:sldMk cId="3147980121" sldId="661"/>
        </pc:sldMkLst>
      </pc:sldChg>
      <pc:sldChg chg="add">
        <pc:chgData name="Zac Boyle" userId="4763302c-d08b-4ef8-af06-a5042c5dc7e4" providerId="ADAL" clId="{43B98480-C867-4F61-990A-4771BEE0DA71}" dt="2025-09-05T19:59:29.596" v="9"/>
        <pc:sldMkLst>
          <pc:docMk/>
          <pc:sldMk cId="4192022484" sldId="662"/>
        </pc:sldMkLst>
      </pc:sldChg>
      <pc:sldChg chg="addSp modSp add mod">
        <pc:chgData name="Zac Boyle" userId="4763302c-d08b-4ef8-af06-a5042c5dc7e4" providerId="ADAL" clId="{43B98480-C867-4F61-990A-4771BEE0DA71}" dt="2025-09-05T20:13:55.285" v="70" actId="962"/>
        <pc:sldMkLst>
          <pc:docMk/>
          <pc:sldMk cId="224906457" sldId="663"/>
        </pc:sldMkLst>
        <pc:picChg chg="mod">
          <ac:chgData name="Zac Boyle" userId="4763302c-d08b-4ef8-af06-a5042c5dc7e4" providerId="ADAL" clId="{43B98480-C867-4F61-990A-4771BEE0DA71}" dt="2025-09-05T20:06:11.228" v="31" actId="1076"/>
          <ac:picMkLst>
            <pc:docMk/>
            <pc:sldMk cId="224906457" sldId="663"/>
            <ac:picMk id="2" creationId="{9F0B49D8-9738-CAB8-DDA3-0259144214EF}"/>
          </ac:picMkLst>
        </pc:picChg>
        <pc:picChg chg="mod">
          <ac:chgData name="Zac Boyle" userId="4763302c-d08b-4ef8-af06-a5042c5dc7e4" providerId="ADAL" clId="{43B98480-C867-4F61-990A-4771BEE0DA71}" dt="2025-09-05T20:06:18.180" v="32" actId="1076"/>
          <ac:picMkLst>
            <pc:docMk/>
            <pc:sldMk cId="224906457" sldId="663"/>
            <ac:picMk id="5" creationId="{76649E73-92D9-59AF-5023-6CE051529B6F}"/>
          </ac:picMkLst>
        </pc:picChg>
        <pc:picChg chg="add mod modCrop">
          <ac:chgData name="Zac Boyle" userId="4763302c-d08b-4ef8-af06-a5042c5dc7e4" providerId="ADAL" clId="{43B98480-C867-4F61-990A-4771BEE0DA71}" dt="2025-09-05T20:12:11.355" v="57" actId="962"/>
          <ac:picMkLst>
            <pc:docMk/>
            <pc:sldMk cId="224906457" sldId="663"/>
            <ac:picMk id="17" creationId="{5E83F402-70E7-E7C8-117E-90BC8F2152C5}"/>
          </ac:picMkLst>
        </pc:picChg>
        <pc:picChg chg="add mod">
          <ac:chgData name="Zac Boyle" userId="4763302c-d08b-4ef8-af06-a5042c5dc7e4" providerId="ADAL" clId="{43B98480-C867-4F61-990A-4771BEE0DA71}" dt="2025-09-05T20:12:22.114" v="58" actId="962"/>
          <ac:picMkLst>
            <pc:docMk/>
            <pc:sldMk cId="224906457" sldId="663"/>
            <ac:picMk id="19" creationId="{53ED76F1-AE62-FBBA-F60F-8987303DE174}"/>
          </ac:picMkLst>
        </pc:picChg>
        <pc:cxnChg chg="mod">
          <ac:chgData name="Zac Boyle" userId="4763302c-d08b-4ef8-af06-a5042c5dc7e4" providerId="ADAL" clId="{43B98480-C867-4F61-990A-4771BEE0DA71}" dt="2025-09-05T20:12:59.621" v="66" actId="962"/>
          <ac:cxnSpMkLst>
            <pc:docMk/>
            <pc:sldMk cId="224906457" sldId="663"/>
            <ac:cxnSpMk id="8" creationId="{B95CD2E9-EF8F-A3FA-9103-F326700066C9}"/>
          </ac:cxnSpMkLst>
        </pc:cxnChg>
        <pc:cxnChg chg="mod">
          <ac:chgData name="Zac Boyle" userId="4763302c-d08b-4ef8-af06-a5042c5dc7e4" providerId="ADAL" clId="{43B98480-C867-4F61-990A-4771BEE0DA71}" dt="2025-09-05T20:12:50.887" v="65" actId="962"/>
          <ac:cxnSpMkLst>
            <pc:docMk/>
            <pc:sldMk cId="224906457" sldId="663"/>
            <ac:cxnSpMk id="15" creationId="{0FFE4BD7-B386-FE25-01FF-7EAEA9164322}"/>
          </ac:cxnSpMkLst>
        </pc:cxnChg>
        <pc:cxnChg chg="add mod">
          <ac:chgData name="Zac Boyle" userId="4763302c-d08b-4ef8-af06-a5042c5dc7e4" providerId="ADAL" clId="{43B98480-C867-4F61-990A-4771BEE0DA71}" dt="2025-09-05T20:13:48.584" v="69" actId="962"/>
          <ac:cxnSpMkLst>
            <pc:docMk/>
            <pc:sldMk cId="224906457" sldId="663"/>
            <ac:cxnSpMk id="20" creationId="{F5F70787-BB08-E860-0EBC-BF8DDEB3AE61}"/>
          </ac:cxnSpMkLst>
        </pc:cxnChg>
        <pc:cxnChg chg="add mod">
          <ac:chgData name="Zac Boyle" userId="4763302c-d08b-4ef8-af06-a5042c5dc7e4" providerId="ADAL" clId="{43B98480-C867-4F61-990A-4771BEE0DA71}" dt="2025-09-05T20:13:55.285" v="70" actId="962"/>
          <ac:cxnSpMkLst>
            <pc:docMk/>
            <pc:sldMk cId="224906457" sldId="663"/>
            <ac:cxnSpMk id="23" creationId="{9457678B-9917-56D4-95A9-8A4078EAACF8}"/>
          </ac:cxnSpMkLst>
        </pc:cxnChg>
      </pc:sldChg>
      <pc:sldChg chg="modSp add mod">
        <pc:chgData name="Zac Boyle" userId="4763302c-d08b-4ef8-af06-a5042c5dc7e4" providerId="ADAL" clId="{43B98480-C867-4F61-990A-4771BEE0DA71}" dt="2025-09-05T20:14:44.091" v="82" actId="14100"/>
        <pc:sldMkLst>
          <pc:docMk/>
          <pc:sldMk cId="1843015318" sldId="664"/>
        </pc:sldMkLst>
        <pc:picChg chg="mod">
          <ac:chgData name="Zac Boyle" userId="4763302c-d08b-4ef8-af06-a5042c5dc7e4" providerId="ADAL" clId="{43B98480-C867-4F61-990A-4771BEE0DA71}" dt="2025-09-05T20:14:41.966" v="81" actId="1076"/>
          <ac:picMkLst>
            <pc:docMk/>
            <pc:sldMk cId="1843015318" sldId="664"/>
            <ac:picMk id="5" creationId="{85CA3543-8EAC-4A49-E483-28F52F25279B}"/>
          </ac:picMkLst>
        </pc:picChg>
        <pc:picChg chg="mod">
          <ac:chgData name="Zac Boyle" userId="4763302c-d08b-4ef8-af06-a5042c5dc7e4" providerId="ADAL" clId="{43B98480-C867-4F61-990A-4771BEE0DA71}" dt="2025-09-05T20:14:07.244" v="72" actId="1076"/>
          <ac:picMkLst>
            <pc:docMk/>
            <pc:sldMk cId="1843015318" sldId="664"/>
            <ac:picMk id="17" creationId="{1E5A329A-F236-9535-F12E-B0B8286D4E5A}"/>
          </ac:picMkLst>
        </pc:picChg>
        <pc:picChg chg="mod">
          <ac:chgData name="Zac Boyle" userId="4763302c-d08b-4ef8-af06-a5042c5dc7e4" providerId="ADAL" clId="{43B98480-C867-4F61-990A-4771BEE0DA71}" dt="2025-09-05T20:14:22.635" v="78" actId="1076"/>
          <ac:picMkLst>
            <pc:docMk/>
            <pc:sldMk cId="1843015318" sldId="664"/>
            <ac:picMk id="19" creationId="{7878BF44-DEE5-5D05-8262-C591F1D77CE6}"/>
          </ac:picMkLst>
        </pc:picChg>
        <pc:cxnChg chg="mod">
          <ac:chgData name="Zac Boyle" userId="4763302c-d08b-4ef8-af06-a5042c5dc7e4" providerId="ADAL" clId="{43B98480-C867-4F61-990A-4771BEE0DA71}" dt="2025-09-05T20:14:44.091" v="82" actId="14100"/>
          <ac:cxnSpMkLst>
            <pc:docMk/>
            <pc:sldMk cId="1843015318" sldId="664"/>
            <ac:cxnSpMk id="8" creationId="{4B10AF64-9192-86EE-63AF-63D3AA1A105F}"/>
          </ac:cxnSpMkLst>
        </pc:cxnChg>
        <pc:cxnChg chg="mod">
          <ac:chgData name="Zac Boyle" userId="4763302c-d08b-4ef8-af06-a5042c5dc7e4" providerId="ADAL" clId="{43B98480-C867-4F61-990A-4771BEE0DA71}" dt="2025-09-05T20:14:35.406" v="80" actId="14100"/>
          <ac:cxnSpMkLst>
            <pc:docMk/>
            <pc:sldMk cId="1843015318" sldId="664"/>
            <ac:cxnSpMk id="15" creationId="{0CD3EA38-678B-08F1-5FEE-EB98DE3CE220}"/>
          </ac:cxnSpMkLst>
        </pc:cxnChg>
        <pc:cxnChg chg="mod">
          <ac:chgData name="Zac Boyle" userId="4763302c-d08b-4ef8-af06-a5042c5dc7e4" providerId="ADAL" clId="{43B98480-C867-4F61-990A-4771BEE0DA71}" dt="2025-09-05T20:14:25.549" v="79" actId="1076"/>
          <ac:cxnSpMkLst>
            <pc:docMk/>
            <pc:sldMk cId="1843015318" sldId="664"/>
            <ac:cxnSpMk id="20" creationId="{913EC624-B590-2E81-105C-0067C9F7B220}"/>
          </ac:cxnSpMkLst>
        </pc:cxnChg>
        <pc:cxnChg chg="mod">
          <ac:chgData name="Zac Boyle" userId="4763302c-d08b-4ef8-af06-a5042c5dc7e4" providerId="ADAL" clId="{43B98480-C867-4F61-990A-4771BEE0DA71}" dt="2025-09-05T20:14:13.177" v="74" actId="14100"/>
          <ac:cxnSpMkLst>
            <pc:docMk/>
            <pc:sldMk cId="1843015318" sldId="664"/>
            <ac:cxnSpMk id="23" creationId="{67DB1892-49D7-CCEA-D00D-5FC150B491C0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6FF968-66B9-442D-AE1D-42890BBB191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EBD21-1043-44C4-88E0-222C32835415}">
      <dgm:prSet phldrT="[Text]"/>
      <dgm:spPr/>
      <dgm:t>
        <a:bodyPr/>
        <a:lstStyle/>
        <a:p>
          <a:r>
            <a:rPr lang="en-US" dirty="0"/>
            <a:t>Report Finding</a:t>
          </a:r>
        </a:p>
      </dgm:t>
    </dgm:pt>
    <dgm:pt modelId="{A24E340C-6966-4D0D-8308-C47AAFFEE401}" type="parTrans" cxnId="{C7126F91-D132-46AB-A3F9-4E8037FBE55E}">
      <dgm:prSet/>
      <dgm:spPr/>
      <dgm:t>
        <a:bodyPr/>
        <a:lstStyle/>
        <a:p>
          <a:endParaRPr lang="en-US"/>
        </a:p>
      </dgm:t>
    </dgm:pt>
    <dgm:pt modelId="{25D05CF3-FD4B-481F-9080-EB58CF79A69F}" type="sibTrans" cxnId="{C7126F91-D132-46AB-A3F9-4E8037FBE55E}">
      <dgm:prSet/>
      <dgm:spPr/>
      <dgm:t>
        <a:bodyPr/>
        <a:lstStyle/>
        <a:p>
          <a:endParaRPr lang="en-US"/>
        </a:p>
      </dgm:t>
    </dgm:pt>
    <dgm:pt modelId="{857DE7D4-467C-4AD9-B918-C4EF604C67C7}">
      <dgm:prSet phldrT="[Text]"/>
      <dgm:spPr/>
      <dgm:t>
        <a:bodyPr/>
        <a:lstStyle/>
        <a:p>
          <a:r>
            <a:rPr lang="en-US" dirty="0"/>
            <a:t>Confirm Critical Finding</a:t>
          </a:r>
        </a:p>
      </dgm:t>
    </dgm:pt>
    <dgm:pt modelId="{2A3B6829-78AF-4159-8616-274E2E71C8E7}" type="parTrans" cxnId="{E54E83D5-1D0A-48A8-B0DA-29F74B16266B}">
      <dgm:prSet/>
      <dgm:spPr/>
      <dgm:t>
        <a:bodyPr/>
        <a:lstStyle/>
        <a:p>
          <a:endParaRPr lang="en-US"/>
        </a:p>
      </dgm:t>
    </dgm:pt>
    <dgm:pt modelId="{C1889989-2DB4-4C1E-86DA-D33DEC251C4F}" type="sibTrans" cxnId="{E54E83D5-1D0A-48A8-B0DA-29F74B16266B}">
      <dgm:prSet/>
      <dgm:spPr/>
      <dgm:t>
        <a:bodyPr/>
        <a:lstStyle/>
        <a:p>
          <a:endParaRPr lang="en-US"/>
        </a:p>
      </dgm:t>
    </dgm:pt>
    <dgm:pt modelId="{459B3211-13BD-47DC-8C54-48CF24ACB711}">
      <dgm:prSet phldrT="[Text]"/>
      <dgm:spPr/>
      <dgm:t>
        <a:bodyPr/>
        <a:lstStyle/>
        <a:p>
          <a:r>
            <a:rPr lang="en-US" dirty="0"/>
            <a:t>(Optional)</a:t>
          </a:r>
          <a:br>
            <a:rPr lang="en-US" dirty="0"/>
          </a:br>
          <a:r>
            <a:rPr lang="en-US" dirty="0"/>
            <a:t>Level 2 Review</a:t>
          </a:r>
        </a:p>
      </dgm:t>
    </dgm:pt>
    <dgm:pt modelId="{4DA93D23-4947-48A5-8CAD-2C54DBF74D31}" type="parTrans" cxnId="{F80890AC-1064-422B-9FE6-BCFD5CCB3E37}">
      <dgm:prSet/>
      <dgm:spPr/>
      <dgm:t>
        <a:bodyPr/>
        <a:lstStyle/>
        <a:p>
          <a:endParaRPr lang="en-US"/>
        </a:p>
      </dgm:t>
    </dgm:pt>
    <dgm:pt modelId="{704947C7-6701-473B-8DDD-677E8F503BC2}" type="sibTrans" cxnId="{F80890AC-1064-422B-9FE6-BCFD5CCB3E37}">
      <dgm:prSet/>
      <dgm:spPr/>
      <dgm:t>
        <a:bodyPr/>
        <a:lstStyle/>
        <a:p>
          <a:endParaRPr lang="en-US"/>
        </a:p>
      </dgm:t>
    </dgm:pt>
    <dgm:pt modelId="{44FF858E-2C75-4EDE-9393-654D2F8880A7}">
      <dgm:prSet/>
      <dgm:spPr/>
      <dgm:t>
        <a:bodyPr/>
        <a:lstStyle/>
        <a:p>
          <a:r>
            <a:rPr lang="en-US" dirty="0"/>
            <a:t>Notify Stakeholders</a:t>
          </a:r>
        </a:p>
      </dgm:t>
    </dgm:pt>
    <dgm:pt modelId="{2C91AE59-2C42-4D71-9B35-17923F5B352A}" type="parTrans" cxnId="{8CD92C0A-F575-4BAD-9F24-CA31C559EBDA}">
      <dgm:prSet/>
      <dgm:spPr/>
      <dgm:t>
        <a:bodyPr/>
        <a:lstStyle/>
        <a:p>
          <a:endParaRPr lang="en-US"/>
        </a:p>
      </dgm:t>
    </dgm:pt>
    <dgm:pt modelId="{4E57A7E1-1C8B-4326-A7A5-E1515805D0B4}" type="sibTrans" cxnId="{8CD92C0A-F575-4BAD-9F24-CA31C559EBDA}">
      <dgm:prSet/>
      <dgm:spPr/>
      <dgm:t>
        <a:bodyPr/>
        <a:lstStyle/>
        <a:p>
          <a:endParaRPr lang="en-US"/>
        </a:p>
      </dgm:t>
    </dgm:pt>
    <dgm:pt modelId="{43DD3A92-6D45-4654-A21E-D743162DBFC6}">
      <dgm:prSet/>
      <dgm:spPr/>
      <dgm:t>
        <a:bodyPr/>
        <a:lstStyle/>
        <a:p>
          <a:r>
            <a:rPr lang="en-US" dirty="0"/>
            <a:t>Manage Repairs</a:t>
          </a:r>
        </a:p>
      </dgm:t>
    </dgm:pt>
    <dgm:pt modelId="{64F5E66F-DE83-4687-AF32-DC52C26B1358}" type="parTrans" cxnId="{6A41B706-CF6D-44FA-A794-2DE796EEC587}">
      <dgm:prSet/>
      <dgm:spPr/>
      <dgm:t>
        <a:bodyPr/>
        <a:lstStyle/>
        <a:p>
          <a:endParaRPr lang="en-US"/>
        </a:p>
      </dgm:t>
    </dgm:pt>
    <dgm:pt modelId="{DCC139F5-5AE2-460C-BB33-55A482259915}" type="sibTrans" cxnId="{6A41B706-CF6D-44FA-A794-2DE796EEC587}">
      <dgm:prSet/>
      <dgm:spPr/>
      <dgm:t>
        <a:bodyPr/>
        <a:lstStyle/>
        <a:p>
          <a:endParaRPr lang="en-US"/>
        </a:p>
      </dgm:t>
    </dgm:pt>
    <dgm:pt modelId="{76856A06-32E4-4222-A105-50A9A266AB76}">
      <dgm:prSet/>
      <dgm:spPr/>
      <dgm:t>
        <a:bodyPr/>
        <a:lstStyle/>
        <a:p>
          <a:r>
            <a:rPr lang="en-US" dirty="0"/>
            <a:t>Resolve</a:t>
          </a:r>
        </a:p>
      </dgm:t>
    </dgm:pt>
    <dgm:pt modelId="{85D6AC37-ECD3-47B5-A7C9-9245A0E7E632}" type="parTrans" cxnId="{6969CE45-27FB-4FFF-8949-6D2383BF7830}">
      <dgm:prSet/>
      <dgm:spPr/>
      <dgm:t>
        <a:bodyPr/>
        <a:lstStyle/>
        <a:p>
          <a:endParaRPr lang="en-US"/>
        </a:p>
      </dgm:t>
    </dgm:pt>
    <dgm:pt modelId="{B86395EC-CFE3-47D0-94A8-5EFBC52D2777}" type="sibTrans" cxnId="{6969CE45-27FB-4FFF-8949-6D2383BF7830}">
      <dgm:prSet/>
      <dgm:spPr/>
      <dgm:t>
        <a:bodyPr/>
        <a:lstStyle/>
        <a:p>
          <a:endParaRPr lang="en-US"/>
        </a:p>
      </dgm:t>
    </dgm:pt>
    <dgm:pt modelId="{58CF18A8-8972-4884-A9B1-5F6CED885DAF}" type="pres">
      <dgm:prSet presAssocID="{1F6FF968-66B9-442D-AE1D-42890BBB1914}" presName="Name0" presStyleCnt="0">
        <dgm:presLayoutVars>
          <dgm:dir/>
          <dgm:animLvl val="lvl"/>
          <dgm:resizeHandles val="exact"/>
        </dgm:presLayoutVars>
      </dgm:prSet>
      <dgm:spPr/>
    </dgm:pt>
    <dgm:pt modelId="{4FFA0CAC-9509-436E-8806-99280D57CBB4}" type="pres">
      <dgm:prSet presAssocID="{967EBD21-1043-44C4-88E0-222C32835415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9FC877-2F40-4B2C-A083-ADF3A5901846}" type="pres">
      <dgm:prSet presAssocID="{25D05CF3-FD4B-481F-9080-EB58CF79A69F}" presName="parTxOnlySpace" presStyleCnt="0"/>
      <dgm:spPr/>
    </dgm:pt>
    <dgm:pt modelId="{64916C31-ECE7-4441-829A-C47EBF1AD4C4}" type="pres">
      <dgm:prSet presAssocID="{857DE7D4-467C-4AD9-B918-C4EF604C67C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0923051-EFCB-4181-8CBA-0BD0F61079EB}" type="pres">
      <dgm:prSet presAssocID="{C1889989-2DB4-4C1E-86DA-D33DEC251C4F}" presName="parTxOnlySpace" presStyleCnt="0"/>
      <dgm:spPr/>
    </dgm:pt>
    <dgm:pt modelId="{9194CB5D-6591-46C0-AE80-D3A75BB9D6F5}" type="pres">
      <dgm:prSet presAssocID="{459B3211-13BD-47DC-8C54-48CF24ACB711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EC51E72-C3B1-4A6C-AF8D-21667BA8ED08}" type="pres">
      <dgm:prSet presAssocID="{704947C7-6701-473B-8DDD-677E8F503BC2}" presName="parTxOnlySpace" presStyleCnt="0"/>
      <dgm:spPr/>
    </dgm:pt>
    <dgm:pt modelId="{1FDE6DC5-DF97-458F-888B-39F6C2DA3F46}" type="pres">
      <dgm:prSet presAssocID="{44FF858E-2C75-4EDE-9393-654D2F8880A7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A7BE42F-F46D-4984-A2AF-FF13B86AE1D4}" type="pres">
      <dgm:prSet presAssocID="{4E57A7E1-1C8B-4326-A7A5-E1515805D0B4}" presName="parTxOnlySpace" presStyleCnt="0"/>
      <dgm:spPr/>
    </dgm:pt>
    <dgm:pt modelId="{85318735-FD24-4855-AE9A-38294601F893}" type="pres">
      <dgm:prSet presAssocID="{43DD3A92-6D45-4654-A21E-D743162DBFC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5011683-0250-49B2-912B-EF5A316B322B}" type="pres">
      <dgm:prSet presAssocID="{DCC139F5-5AE2-460C-BB33-55A482259915}" presName="parTxOnlySpace" presStyleCnt="0"/>
      <dgm:spPr/>
    </dgm:pt>
    <dgm:pt modelId="{1A7682EE-5A3A-426B-B909-87B5F41F5F24}" type="pres">
      <dgm:prSet presAssocID="{76856A06-32E4-4222-A105-50A9A266AB7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A41B706-CF6D-44FA-A794-2DE796EEC587}" srcId="{1F6FF968-66B9-442D-AE1D-42890BBB1914}" destId="{43DD3A92-6D45-4654-A21E-D743162DBFC6}" srcOrd="4" destOrd="0" parTransId="{64F5E66F-DE83-4687-AF32-DC52C26B1358}" sibTransId="{DCC139F5-5AE2-460C-BB33-55A482259915}"/>
    <dgm:cxn modelId="{8CD92C0A-F575-4BAD-9F24-CA31C559EBDA}" srcId="{1F6FF968-66B9-442D-AE1D-42890BBB1914}" destId="{44FF858E-2C75-4EDE-9393-654D2F8880A7}" srcOrd="3" destOrd="0" parTransId="{2C91AE59-2C42-4D71-9B35-17923F5B352A}" sibTransId="{4E57A7E1-1C8B-4326-A7A5-E1515805D0B4}"/>
    <dgm:cxn modelId="{8F8BE642-4859-46C8-BC57-CD938918BC34}" type="presOf" srcId="{44FF858E-2C75-4EDE-9393-654D2F8880A7}" destId="{1FDE6DC5-DF97-458F-888B-39F6C2DA3F46}" srcOrd="0" destOrd="0" presId="urn:microsoft.com/office/officeart/2005/8/layout/chevron1"/>
    <dgm:cxn modelId="{6969CE45-27FB-4FFF-8949-6D2383BF7830}" srcId="{1F6FF968-66B9-442D-AE1D-42890BBB1914}" destId="{76856A06-32E4-4222-A105-50A9A266AB76}" srcOrd="5" destOrd="0" parTransId="{85D6AC37-ECD3-47B5-A7C9-9245A0E7E632}" sibTransId="{B86395EC-CFE3-47D0-94A8-5EFBC52D2777}"/>
    <dgm:cxn modelId="{C5859170-00FF-46BC-803B-CFC100174B79}" type="presOf" srcId="{967EBD21-1043-44C4-88E0-222C32835415}" destId="{4FFA0CAC-9509-436E-8806-99280D57CBB4}" srcOrd="0" destOrd="0" presId="urn:microsoft.com/office/officeart/2005/8/layout/chevron1"/>
    <dgm:cxn modelId="{02C40154-4F12-4E43-A830-7B0D0D266562}" type="presOf" srcId="{76856A06-32E4-4222-A105-50A9A266AB76}" destId="{1A7682EE-5A3A-426B-B909-87B5F41F5F24}" srcOrd="0" destOrd="0" presId="urn:microsoft.com/office/officeart/2005/8/layout/chevron1"/>
    <dgm:cxn modelId="{C7126F91-D132-46AB-A3F9-4E8037FBE55E}" srcId="{1F6FF968-66B9-442D-AE1D-42890BBB1914}" destId="{967EBD21-1043-44C4-88E0-222C32835415}" srcOrd="0" destOrd="0" parTransId="{A24E340C-6966-4D0D-8308-C47AAFFEE401}" sibTransId="{25D05CF3-FD4B-481F-9080-EB58CF79A69F}"/>
    <dgm:cxn modelId="{F9EEAA9A-0690-4CA9-91AE-4A0B63959DA9}" type="presOf" srcId="{459B3211-13BD-47DC-8C54-48CF24ACB711}" destId="{9194CB5D-6591-46C0-AE80-D3A75BB9D6F5}" srcOrd="0" destOrd="0" presId="urn:microsoft.com/office/officeart/2005/8/layout/chevron1"/>
    <dgm:cxn modelId="{61B87AA1-E086-4862-ABE3-001F85413885}" type="presOf" srcId="{857DE7D4-467C-4AD9-B918-C4EF604C67C7}" destId="{64916C31-ECE7-4441-829A-C47EBF1AD4C4}" srcOrd="0" destOrd="0" presId="urn:microsoft.com/office/officeart/2005/8/layout/chevron1"/>
    <dgm:cxn modelId="{F80890AC-1064-422B-9FE6-BCFD5CCB3E37}" srcId="{1F6FF968-66B9-442D-AE1D-42890BBB1914}" destId="{459B3211-13BD-47DC-8C54-48CF24ACB711}" srcOrd="2" destOrd="0" parTransId="{4DA93D23-4947-48A5-8CAD-2C54DBF74D31}" sibTransId="{704947C7-6701-473B-8DDD-677E8F503BC2}"/>
    <dgm:cxn modelId="{2F6C40B4-8926-4C0E-B5AD-4972BBC306DE}" type="presOf" srcId="{1F6FF968-66B9-442D-AE1D-42890BBB1914}" destId="{58CF18A8-8972-4884-A9B1-5F6CED885DAF}" srcOrd="0" destOrd="0" presId="urn:microsoft.com/office/officeart/2005/8/layout/chevron1"/>
    <dgm:cxn modelId="{E54E83D5-1D0A-48A8-B0DA-29F74B16266B}" srcId="{1F6FF968-66B9-442D-AE1D-42890BBB1914}" destId="{857DE7D4-467C-4AD9-B918-C4EF604C67C7}" srcOrd="1" destOrd="0" parTransId="{2A3B6829-78AF-4159-8616-274E2E71C8E7}" sibTransId="{C1889989-2DB4-4C1E-86DA-D33DEC251C4F}"/>
    <dgm:cxn modelId="{A9D0DEDA-D502-4917-9848-104FC48353EA}" type="presOf" srcId="{43DD3A92-6D45-4654-A21E-D743162DBFC6}" destId="{85318735-FD24-4855-AE9A-38294601F893}" srcOrd="0" destOrd="0" presId="urn:microsoft.com/office/officeart/2005/8/layout/chevron1"/>
    <dgm:cxn modelId="{9A8BF7EE-2E28-4988-8FB8-EDD944827E97}" type="presParOf" srcId="{58CF18A8-8972-4884-A9B1-5F6CED885DAF}" destId="{4FFA0CAC-9509-436E-8806-99280D57CBB4}" srcOrd="0" destOrd="0" presId="urn:microsoft.com/office/officeart/2005/8/layout/chevron1"/>
    <dgm:cxn modelId="{4BF428B6-4366-45A5-B968-795181870C2B}" type="presParOf" srcId="{58CF18A8-8972-4884-A9B1-5F6CED885DAF}" destId="{559FC877-2F40-4B2C-A083-ADF3A5901846}" srcOrd="1" destOrd="0" presId="urn:microsoft.com/office/officeart/2005/8/layout/chevron1"/>
    <dgm:cxn modelId="{7668EC81-0EB8-4CAE-BE3C-676C29A9269B}" type="presParOf" srcId="{58CF18A8-8972-4884-A9B1-5F6CED885DAF}" destId="{64916C31-ECE7-4441-829A-C47EBF1AD4C4}" srcOrd="2" destOrd="0" presId="urn:microsoft.com/office/officeart/2005/8/layout/chevron1"/>
    <dgm:cxn modelId="{D4D99291-37BF-41FD-ABCD-09F936E45635}" type="presParOf" srcId="{58CF18A8-8972-4884-A9B1-5F6CED885DAF}" destId="{00923051-EFCB-4181-8CBA-0BD0F61079EB}" srcOrd="3" destOrd="0" presId="urn:microsoft.com/office/officeart/2005/8/layout/chevron1"/>
    <dgm:cxn modelId="{EF1BCAE3-88FD-4418-BCFF-AFF3E028B4E8}" type="presParOf" srcId="{58CF18A8-8972-4884-A9B1-5F6CED885DAF}" destId="{9194CB5D-6591-46C0-AE80-D3A75BB9D6F5}" srcOrd="4" destOrd="0" presId="urn:microsoft.com/office/officeart/2005/8/layout/chevron1"/>
    <dgm:cxn modelId="{DECC7D42-115A-48F4-9CEC-8E92DF0FD444}" type="presParOf" srcId="{58CF18A8-8972-4884-A9B1-5F6CED885DAF}" destId="{0EC51E72-C3B1-4A6C-AF8D-21667BA8ED08}" srcOrd="5" destOrd="0" presId="urn:microsoft.com/office/officeart/2005/8/layout/chevron1"/>
    <dgm:cxn modelId="{F81F0525-4BD2-460B-AD69-6EBFB8AE2982}" type="presParOf" srcId="{58CF18A8-8972-4884-A9B1-5F6CED885DAF}" destId="{1FDE6DC5-DF97-458F-888B-39F6C2DA3F46}" srcOrd="6" destOrd="0" presId="urn:microsoft.com/office/officeart/2005/8/layout/chevron1"/>
    <dgm:cxn modelId="{3BA4B90B-FAF7-4C2B-B5E3-43E27DC70F2D}" type="presParOf" srcId="{58CF18A8-8972-4884-A9B1-5F6CED885DAF}" destId="{4A7BE42F-F46D-4984-A2AF-FF13B86AE1D4}" srcOrd="7" destOrd="0" presId="urn:microsoft.com/office/officeart/2005/8/layout/chevron1"/>
    <dgm:cxn modelId="{6164D993-E6E7-417B-B3E3-04203BD96589}" type="presParOf" srcId="{58CF18A8-8972-4884-A9B1-5F6CED885DAF}" destId="{85318735-FD24-4855-AE9A-38294601F893}" srcOrd="8" destOrd="0" presId="urn:microsoft.com/office/officeart/2005/8/layout/chevron1"/>
    <dgm:cxn modelId="{C30242DC-7257-47C2-B592-1450ADCC75D9}" type="presParOf" srcId="{58CF18A8-8972-4884-A9B1-5F6CED885DAF}" destId="{55011683-0250-49B2-912B-EF5A316B322B}" srcOrd="9" destOrd="0" presId="urn:microsoft.com/office/officeart/2005/8/layout/chevron1"/>
    <dgm:cxn modelId="{97B8E1C3-C5F5-4B6E-8269-CAF411BF7DCB}" type="presParOf" srcId="{58CF18A8-8972-4884-A9B1-5F6CED885DAF}" destId="{1A7682EE-5A3A-426B-B909-87B5F41F5F2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0CAC-9509-436E-8806-99280D57CBB4}">
      <dsp:nvSpPr>
        <dsp:cNvPr id="0" name=""/>
        <dsp:cNvSpPr/>
      </dsp:nvSpPr>
      <dsp:spPr>
        <a:xfrm>
          <a:off x="5934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Finding</a:t>
          </a:r>
        </a:p>
      </dsp:txBody>
      <dsp:txXfrm>
        <a:off x="447428" y="2357907"/>
        <a:ext cx="1324484" cy="882988"/>
      </dsp:txXfrm>
    </dsp:sp>
    <dsp:sp modelId="{64916C31-ECE7-4441-829A-C47EBF1AD4C4}">
      <dsp:nvSpPr>
        <dsp:cNvPr id="0" name=""/>
        <dsp:cNvSpPr/>
      </dsp:nvSpPr>
      <dsp:spPr>
        <a:xfrm>
          <a:off x="1992659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 Critical Finding</a:t>
          </a:r>
        </a:p>
      </dsp:txBody>
      <dsp:txXfrm>
        <a:off x="2434153" y="2357907"/>
        <a:ext cx="1324484" cy="882988"/>
      </dsp:txXfrm>
    </dsp:sp>
    <dsp:sp modelId="{9194CB5D-6591-46C0-AE80-D3A75BB9D6F5}">
      <dsp:nvSpPr>
        <dsp:cNvPr id="0" name=""/>
        <dsp:cNvSpPr/>
      </dsp:nvSpPr>
      <dsp:spPr>
        <a:xfrm>
          <a:off x="397938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(Optional)</a:t>
          </a:r>
          <a:br>
            <a:rPr lang="en-US" sz="1800" kern="1200" dirty="0"/>
          </a:br>
          <a:r>
            <a:rPr lang="en-US" sz="1800" kern="1200" dirty="0"/>
            <a:t>Level 2 Review</a:t>
          </a:r>
        </a:p>
      </dsp:txBody>
      <dsp:txXfrm>
        <a:off x="4420877" y="2357907"/>
        <a:ext cx="1324484" cy="882988"/>
      </dsp:txXfrm>
    </dsp:sp>
    <dsp:sp modelId="{1FDE6DC5-DF97-458F-888B-39F6C2DA3F46}">
      <dsp:nvSpPr>
        <dsp:cNvPr id="0" name=""/>
        <dsp:cNvSpPr/>
      </dsp:nvSpPr>
      <dsp:spPr>
        <a:xfrm>
          <a:off x="596610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Notify Stakeholders</a:t>
          </a:r>
        </a:p>
      </dsp:txBody>
      <dsp:txXfrm>
        <a:off x="6407602" y="2357907"/>
        <a:ext cx="1324484" cy="882988"/>
      </dsp:txXfrm>
    </dsp:sp>
    <dsp:sp modelId="{85318735-FD24-4855-AE9A-38294601F893}">
      <dsp:nvSpPr>
        <dsp:cNvPr id="0" name=""/>
        <dsp:cNvSpPr/>
      </dsp:nvSpPr>
      <dsp:spPr>
        <a:xfrm>
          <a:off x="7952833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Manage Repairs</a:t>
          </a:r>
        </a:p>
      </dsp:txBody>
      <dsp:txXfrm>
        <a:off x="8394327" y="2357907"/>
        <a:ext cx="1324484" cy="882988"/>
      </dsp:txXfrm>
    </dsp:sp>
    <dsp:sp modelId="{1A7682EE-5A3A-426B-B909-87B5F41F5F24}">
      <dsp:nvSpPr>
        <dsp:cNvPr id="0" name=""/>
        <dsp:cNvSpPr/>
      </dsp:nvSpPr>
      <dsp:spPr>
        <a:xfrm>
          <a:off x="9939558" y="2357907"/>
          <a:ext cx="2207472" cy="8829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Resolve</a:t>
          </a:r>
        </a:p>
      </dsp:txBody>
      <dsp:txXfrm>
        <a:off x="10381052" y="2357907"/>
        <a:ext cx="1324484" cy="882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CD5A-3F74-48B8-82C7-01E4124A8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03492-6D09-4B3E-B928-6FA2B83FA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783F7-0697-4494-A0F5-4543CE39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C995C-B258-405C-9D75-741984E1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060FB-6E89-4A2F-9586-8436FF41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9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DA537-7F42-411B-98E2-E266F74F0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AE0386-214A-4639-99DF-12AFD4B36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1C170-6D9E-44BD-A4DC-8488FB3B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FE433-170E-4444-A350-37CEFDD9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18F23-BE4D-4C07-AA2E-C9424F6E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5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77B9D-4B47-4657-BD0C-4662C536F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12D99-6131-4979-B884-A5FA15FE1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D3923-3DCE-4BF0-986A-54F7EBD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6E95-F910-4FB2-9D20-9729BFFE0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AF0FB-7A34-4711-891C-E3EAEC11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9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72338-2533-458E-B16E-915AC2E7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C198-A41C-4B29-9827-00DCBA30A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945E4-C1C7-4DEE-A3D6-187CBC475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28621-7F4E-424D-ADF1-37C4C451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A4ADD-8F61-4F8B-B637-B31BA1ED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7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AB432-D3F8-40C9-82D1-3E0A810D2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7F482-8F90-4402-98EA-99F964C8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4ADF-3B82-4C7F-A678-D52BDC30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32D91-4D27-4700-A536-BA03D18B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3E7B9-6E7D-49D6-A29C-57132FB5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8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DDAB-1DFE-44C9-89D9-BF58D3FC1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B816-9293-4A27-AB41-3BB3DF9AD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254A8-4E08-4592-8C42-9E988DBD6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A46C4-077F-4FE5-8C3B-DAC15F56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71855-72F6-4501-89B9-93559F0B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7256B-10B2-4950-A877-CB80D39F4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45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3264-B2C2-447D-8B74-CE775E8A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5ABFA-5D8D-402E-B4AA-CFCD58EE2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4487D-B1AE-419F-B6BC-5FB32FB29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0ACDFC-E607-440A-B1A3-55561FD97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14B351-5D21-4027-8D5C-A3941CE3F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3D542-8D07-43DC-BF6F-68447B3F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98F496-D7A0-4884-9515-9CA33E99E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552013-F42D-46C7-8DCE-C1F090E9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69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4B7F6-9B98-4E43-8611-405A09DD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B581E-ED86-4488-AB17-A9C26E043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DC02F0-570B-4CEC-BDF2-CDBECCF3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820D34-AA2A-40BA-ADE9-5599BAB4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B2B13D-E5A3-4875-A103-8079B614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6F498E-C163-4C1D-A998-C142098E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86F9D-96AD-4A78-8DA5-16D8692E3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65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8682-7B85-4A47-A76B-1D208369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5F00-A6C7-4AE2-A5B9-B56A15EEA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610A0-8AC4-4CE9-A11C-FA0160054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421E3-21F4-4870-9A57-739FFEBA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CA15F-E74A-4438-B2DA-5043B334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76886-C872-46BE-BB22-B49FA303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3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529B-9765-4702-A6C9-4D62813C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6F49DA-F2D1-4F71-8131-328CC3B7F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23BD1-3760-4692-837D-F04A56863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77D9-69B1-491F-9261-405F98BD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71E87-5761-4361-9542-056870A7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A4B76-8F2C-4AC1-BBED-6FA45FCD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6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2E5A84-3E21-43DA-89C5-A4666E13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4ABCB-BB3C-4B2C-9251-6594F8260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3D2A0-4269-4A21-B5B6-8CD892F12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80460-814C-4018-947F-97AEA5862F49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EDCEF-3F76-4510-A0B3-30305A9442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50DA2-1F10-40F2-9A24-7E3011B20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9C195-80F4-4871-B404-EF0C08C67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8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1.png"/><Relationship Id="rId7" Type="http://schemas.openxmlformats.org/officeDocument/2006/relationships/image" Target="../media/image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4.png"/><Relationship Id="rId7" Type="http://schemas.openxmlformats.org/officeDocument/2006/relationships/image" Target="../media/image6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4.png"/><Relationship Id="rId7" Type="http://schemas.openxmlformats.org/officeDocument/2006/relationships/image" Target="../media/image6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1.png"/><Relationship Id="rId7" Type="http://schemas.openxmlformats.org/officeDocument/2006/relationships/image" Target="../media/image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9.jpeg"/><Relationship Id="rId7" Type="http://schemas.openxmlformats.org/officeDocument/2006/relationships/image" Target="../media/image6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0.png"/><Relationship Id="rId7" Type="http://schemas.openxmlformats.org/officeDocument/2006/relationships/image" Target="../media/image6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png"/><Relationship Id="rId7" Type="http://schemas.openxmlformats.org/officeDocument/2006/relationships/image" Target="../media/image6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8.png"/><Relationship Id="rId12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3.svg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2.png"/><Relationship Id="rId1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8.png"/><Relationship Id="rId12" Type="http://schemas.openxmlformats.org/officeDocument/2006/relationships/image" Target="../media/image4.png"/><Relationship Id="rId2" Type="http://schemas.openxmlformats.org/officeDocument/2006/relationships/diagramData" Target="../diagrams/data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15" Type="http://schemas.openxmlformats.org/officeDocument/2006/relationships/image" Target="../media/image2.png"/><Relationship Id="rId10" Type="http://schemas.openxmlformats.org/officeDocument/2006/relationships/image" Target="../media/image3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2.png"/><Relationship Id="rId1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png"/><Relationship Id="rId12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3.svg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4.png"/><Relationship Id="rId1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8.png"/><Relationship Id="rId12" Type="http://schemas.openxmlformats.org/officeDocument/2006/relationships/image" Target="../media/image12.jpeg"/><Relationship Id="rId17" Type="http://schemas.openxmlformats.org/officeDocument/2006/relationships/image" Target="../media/image3.svg"/><Relationship Id="rId2" Type="http://schemas.openxmlformats.org/officeDocument/2006/relationships/diagramData" Target="../diagrams/data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35.png"/><Relationship Id="rId5" Type="http://schemas.openxmlformats.org/officeDocument/2006/relationships/diagramColors" Target="../diagrams/colors4.xml"/><Relationship Id="rId15" Type="http://schemas.openxmlformats.org/officeDocument/2006/relationships/image" Target="../media/image6.svg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2.png"/><Relationship Id="rId1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8.png"/><Relationship Id="rId12" Type="http://schemas.openxmlformats.org/officeDocument/2006/relationships/image" Target="../media/image12.jpeg"/><Relationship Id="rId17" Type="http://schemas.openxmlformats.org/officeDocument/2006/relationships/image" Target="../media/image3.svg"/><Relationship Id="rId2" Type="http://schemas.openxmlformats.org/officeDocument/2006/relationships/diagramData" Target="../diagrams/data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5.xml"/><Relationship Id="rId15" Type="http://schemas.openxmlformats.org/officeDocument/2006/relationships/image" Target="../media/image6.svg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2.png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2.jpeg"/><Relationship Id="rId18" Type="http://schemas.openxmlformats.org/officeDocument/2006/relationships/image" Target="../media/image3.svg"/><Relationship Id="rId3" Type="http://schemas.openxmlformats.org/officeDocument/2006/relationships/diagramLayout" Target="../diagrams/layout6.xml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2.png"/><Relationship Id="rId2" Type="http://schemas.openxmlformats.org/officeDocument/2006/relationships/diagramData" Target="../diagrams/data6.xml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6.xml"/><Relationship Id="rId1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2.png"/><Relationship Id="rId1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2.jpeg"/><Relationship Id="rId18" Type="http://schemas.openxmlformats.org/officeDocument/2006/relationships/image" Target="../media/image3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2.png"/><Relationship Id="rId2" Type="http://schemas.openxmlformats.org/officeDocument/2006/relationships/diagramData" Target="../diagrams/data7.xml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7.xml"/><Relationship Id="rId1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32.png"/><Relationship Id="rId1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8.png"/><Relationship Id="rId18" Type="http://schemas.openxmlformats.org/officeDocument/2006/relationships/image" Target="../media/image2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6.svg"/><Relationship Id="rId2" Type="http://schemas.openxmlformats.org/officeDocument/2006/relationships/diagramData" Target="../diagrams/data8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8.xml"/><Relationship Id="rId15" Type="http://schemas.openxmlformats.org/officeDocument/2006/relationships/image" Target="../media/image4.png"/><Relationship Id="rId10" Type="http://schemas.openxmlformats.org/officeDocument/2006/relationships/image" Target="../media/image34.png"/><Relationship Id="rId19" Type="http://schemas.openxmlformats.org/officeDocument/2006/relationships/image" Target="../media/image3.sv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2.png"/><Relationship Id="rId1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8.png"/><Relationship Id="rId18" Type="http://schemas.openxmlformats.org/officeDocument/2006/relationships/image" Target="../media/image2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6.svg"/><Relationship Id="rId2" Type="http://schemas.openxmlformats.org/officeDocument/2006/relationships/diagramData" Target="../diagrams/data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9.xml"/><Relationship Id="rId15" Type="http://schemas.openxmlformats.org/officeDocument/2006/relationships/image" Target="../media/image4.png"/><Relationship Id="rId10" Type="http://schemas.openxmlformats.org/officeDocument/2006/relationships/image" Target="../media/image34.png"/><Relationship Id="rId19" Type="http://schemas.openxmlformats.org/officeDocument/2006/relationships/image" Target="../media/image3.sv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32.png"/><Relationship Id="rId1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png"/><Relationship Id="rId7" Type="http://schemas.openxmlformats.org/officeDocument/2006/relationships/image" Target="../media/image6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41.png"/><Relationship Id="rId9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0.png"/><Relationship Id="rId7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42.png"/><Relationship Id="rId10" Type="http://schemas.openxmlformats.org/officeDocument/2006/relationships/image" Target="../media/image2.png"/><Relationship Id="rId4" Type="http://schemas.openxmlformats.org/officeDocument/2006/relationships/image" Target="../media/image41.png"/><Relationship Id="rId9" Type="http://schemas.openxmlformats.org/officeDocument/2006/relationships/image" Target="../media/image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4.png"/><Relationship Id="rId7" Type="http://schemas.openxmlformats.org/officeDocument/2006/relationships/image" Target="../media/image6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4.png"/><Relationship Id="rId7" Type="http://schemas.openxmlformats.org/officeDocument/2006/relationships/image" Target="../media/image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jpeg"/><Relationship Id="rId7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49.png"/><Relationship Id="rId10" Type="http://schemas.openxmlformats.org/officeDocument/2006/relationships/image" Target="../media/image2.png"/><Relationship Id="rId4" Type="http://schemas.openxmlformats.org/officeDocument/2006/relationships/image" Target="../media/image48.png"/><Relationship Id="rId9" Type="http://schemas.openxmlformats.org/officeDocument/2006/relationships/image" Target="../media/image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jpeg"/><Relationship Id="rId7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49.png"/><Relationship Id="rId10" Type="http://schemas.openxmlformats.org/officeDocument/2006/relationships/image" Target="../media/image2.png"/><Relationship Id="rId4" Type="http://schemas.openxmlformats.org/officeDocument/2006/relationships/image" Target="../media/image48.png"/><Relationship Id="rId9" Type="http://schemas.openxmlformats.org/officeDocument/2006/relationships/image" Target="../media/image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jpeg"/><Relationship Id="rId7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49.png"/><Relationship Id="rId10" Type="http://schemas.openxmlformats.org/officeDocument/2006/relationships/image" Target="../media/image2.png"/><Relationship Id="rId4" Type="http://schemas.openxmlformats.org/officeDocument/2006/relationships/image" Target="../media/image48.png"/><Relationship Id="rId9" Type="http://schemas.openxmlformats.org/officeDocument/2006/relationships/image" Target="../media/image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51.png"/><Relationship Id="rId7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2.png"/><Relationship Id="rId9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2.png"/><Relationship Id="rId7" Type="http://schemas.openxmlformats.org/officeDocument/2006/relationships/image" Target="../media/image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57.png"/><Relationship Id="rId7" Type="http://schemas.openxmlformats.org/officeDocument/2006/relationships/image" Target="../media/image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4.png"/><Relationship Id="rId9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9.png"/><Relationship Id="rId7" Type="http://schemas.openxmlformats.org/officeDocument/2006/relationships/image" Target="../media/image12.jpeg"/><Relationship Id="rId12" Type="http://schemas.openxmlformats.org/officeDocument/2006/relationships/image" Target="../media/image3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2.png"/><Relationship Id="rId5" Type="http://schemas.openxmlformats.org/officeDocument/2006/relationships/image" Target="../media/image61.png"/><Relationship Id="rId10" Type="http://schemas.openxmlformats.org/officeDocument/2006/relationships/image" Target="../media/image6.svg"/><Relationship Id="rId4" Type="http://schemas.openxmlformats.org/officeDocument/2006/relationships/image" Target="../media/image60.png"/><Relationship Id="rId9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4.png"/><Relationship Id="rId7" Type="http://schemas.openxmlformats.org/officeDocument/2006/relationships/image" Target="../media/image6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64.png"/><Relationship Id="rId7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4.png"/><Relationship Id="rId9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4.png"/><Relationship Id="rId7" Type="http://schemas.openxmlformats.org/officeDocument/2006/relationships/image" Target="../media/image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65.png"/><Relationship Id="rId10" Type="http://schemas.openxmlformats.org/officeDocument/2006/relationships/image" Target="../media/image2.png"/><Relationship Id="rId4" Type="http://schemas.openxmlformats.org/officeDocument/2006/relationships/image" Target="../media/image54.png"/><Relationship Id="rId9" Type="http://schemas.openxmlformats.org/officeDocument/2006/relationships/image" Target="../media/image6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1.png"/><Relationship Id="rId7" Type="http://schemas.openxmlformats.org/officeDocument/2006/relationships/image" Target="../media/image6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1.png"/><Relationship Id="rId7" Type="http://schemas.openxmlformats.org/officeDocument/2006/relationships/image" Target="../media/image6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19.png"/><Relationship Id="rId9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8.png"/><Relationship Id="rId5" Type="http://schemas.openxmlformats.org/officeDocument/2006/relationships/image" Target="../media/image6.svg"/><Relationship Id="rId10" Type="http://schemas.openxmlformats.org/officeDocument/2006/relationships/image" Target="../media/image77.png"/><Relationship Id="rId4" Type="http://schemas.openxmlformats.org/officeDocument/2006/relationships/image" Target="../media/image5.png"/><Relationship Id="rId9" Type="http://schemas.openxmlformats.org/officeDocument/2006/relationships/image" Target="../media/image76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8.png"/><Relationship Id="rId5" Type="http://schemas.openxmlformats.org/officeDocument/2006/relationships/image" Target="../media/image6.svg"/><Relationship Id="rId10" Type="http://schemas.openxmlformats.org/officeDocument/2006/relationships/image" Target="../media/image77.png"/><Relationship Id="rId4" Type="http://schemas.openxmlformats.org/officeDocument/2006/relationships/image" Target="../media/image5.png"/><Relationship Id="rId9" Type="http://schemas.openxmlformats.org/officeDocument/2006/relationships/image" Target="../media/image7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961C-C466-949F-1CF1-D6C8D763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07727BC-10E2-C72E-85B0-6FCC09ED2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5964518A-5624-87F0-4542-E769FB50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AFB7749-3976-6FF1-E662-669721D9EFC6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B2F051-14FC-E000-E594-F5B2A4AA5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FE9482-3404-65FC-3B06-54B0ADE138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523556D8-307E-A468-7F2C-5B9667CBB7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D59A3-C065-AB79-73D7-B1544408B495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BrM Inspection 202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ABCF00-38E0-92E0-18EC-5AF8F69D8F2F}"/>
              </a:ext>
            </a:extLst>
          </p:cNvPr>
          <p:cNvSpPr txBox="1">
            <a:spLocks/>
          </p:cNvSpPr>
          <p:nvPr/>
        </p:nvSpPr>
        <p:spPr>
          <a:xfrm>
            <a:off x="487051" y="4270342"/>
            <a:ext cx="6019137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Un-Abridged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E0C54D-3C98-70D0-3CC0-73895A5BFCE1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29BEA62-029A-B99E-71D7-265AE1B153D4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A393A56-2668-5FD6-C853-367B8151D55D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195838F8-97C5-91CC-1757-D87AC5B136CA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6AA31BF-82B7-CE5D-1441-E21E3F46072C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DB5FA49-5432-A3CD-5630-20D6EA71E0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5803F0E-0A00-F8CD-3C78-6800AA2391C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2D7446C9-30B3-F3FB-A198-4666DB256D46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E46BFA-83E6-42C2-AA91-808C1BE81FA4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DB38DE-A8D4-51AB-D6AD-95E49D6C95B0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6A9CD9-6DA0-AB0C-514C-3D90D3DC9EB5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44ED61A8-07D6-A2C5-FCE4-1FDACD593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487522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7AFA-1958-FC95-40E0-03156CB05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DAC90-7CC7-3FC7-3FA6-BB5209094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76" y="840507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C59ECA-40E1-952B-A102-3F4C00F99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7255" y="840507"/>
            <a:ext cx="6044184" cy="656479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6AD78D-1ACE-E145-0E70-05F35B447819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98570" y="2624305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AEA8629-A108-977A-D48A-EEF0AB1A3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8CF1DC0-DB1C-6700-4993-3F4F3C9DF6F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AA8B317-E22C-E487-2CE0-CC6EE185152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A36FF8A-C7E4-1695-A7B3-E888F18A510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6C0E21F-B4AC-62CE-7A45-92139C8DA6A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A81DA59-5B02-F456-5117-D9C3E2EC402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F271BC-BFC4-2789-A7C3-45F337C59D1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2589914-B514-8E33-3BAB-2666A29A3B8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94C7A5-9529-3717-FF4A-27121D0508E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EBF465-0104-0726-9AD3-7225783D32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0C4804F-8870-EB06-4498-7B5A1966DD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B09A7C9-0DD3-35EE-84ED-0C5F7E3BD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ED28615-CDF8-FF84-62C2-9512E16F7C4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CF5276A-2524-7CD3-0D58-7AEFAF53E4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3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16649-875F-071E-0D9A-CF60F1FC2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FD99B7-3773-2324-CB3F-D276F99803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990" b="75974"/>
          <a:stretch>
            <a:fillRect/>
          </a:stretch>
        </p:blipFill>
        <p:spPr>
          <a:xfrm>
            <a:off x="3435882" y="1133854"/>
            <a:ext cx="6319727" cy="48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FC6554-5711-6A45-009E-D378D57DB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877" y="1730791"/>
            <a:ext cx="8232164" cy="6165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46193AB-0689-815B-0964-E23138004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23A392-DE86-007D-FC56-FD60F7191D1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B183189-7B73-82B5-764F-13293066B42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2DBD6E3-64BF-FAA0-7296-E38FB8FAE7E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F0763BC-7E95-0899-D204-524BCC68F7C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2E11641-11A0-2A48-A2D1-1FC9737C2F8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6F28F7F-1F37-4D71-2A6B-94F4CFF0EA9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2131931-5FF6-31C3-A26C-5CEE580A350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C494D-F79B-FCE2-0056-F4846D3DBEF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7D5B86C-7967-1BF0-AB73-B9C085CA39A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FCA781F-591A-9003-E761-0619136277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3C180D3-D690-F864-0DED-272CA1FDC1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A1CA5D0-C2CD-DDC0-577F-5C3C2D99AE8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E384B10-2CF8-F07D-BC0C-B81D090FF2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6BA73D75-BFF2-4B88-7D9C-D8E60307D0C8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FC4487EC-6438-F715-9FD3-13D17CB7CEE7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FC26F94A-3408-B205-E050-09D92276DCCD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D3B2AA88-B964-86DB-FEA4-1708230DBEA1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AF0D6888-C945-1C2A-5B5C-5086C756B161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8E0CB22D-60A5-8004-2084-9ED5BA49AD8D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7168DC43-8831-DCC9-C634-2E11AE7236A1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BE7245AA-90CB-357A-1631-46591A237A39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</p:spTree>
    <p:extLst>
      <p:ext uri="{BB962C8B-B14F-4D97-AF65-F5344CB8AC3E}">
        <p14:creationId xmlns:p14="http://schemas.microsoft.com/office/powerpoint/2010/main" val="3433945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BB7E1-442E-E406-BE83-2AF7625F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ECC547-0B58-F3E5-19B6-9513066AD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990" b="75974"/>
          <a:stretch>
            <a:fillRect/>
          </a:stretch>
        </p:blipFill>
        <p:spPr>
          <a:xfrm>
            <a:off x="3435882" y="1133854"/>
            <a:ext cx="6319727" cy="48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2D844C-8090-A389-9091-2874859D79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40" t="52662" r="32169" b="36529"/>
          <a:stretch>
            <a:fillRect/>
          </a:stretch>
        </p:blipFill>
        <p:spPr>
          <a:xfrm>
            <a:off x="3846778" y="1979464"/>
            <a:ext cx="5207566" cy="945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0AD0119-7F96-116F-870A-1AD4F3665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B057B54-4195-8FBC-1167-9894D147971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0318E41-3CE2-F8FC-E797-066202A82E4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24FFE6D-98F1-1666-E1D9-4161576887E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C7EACF3-DEEC-8F93-0EA5-EA71EF65099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9CD6AD4-C8BD-D3EC-DAD7-84AF130D5A1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1A61F3C-D569-57B0-C8F9-C145939F5DA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1EC2780-4078-E4BE-1268-0AB627541AC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D10709-1007-E23A-B155-72244D41AFD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120A4F6-50F7-83BC-88A7-B37AC36AC41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C036E98-69B8-5743-E22E-FBAAE5E56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6188794-5481-EEC6-13F0-EB4B661B7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40DB792-399C-8515-68DF-01F52F321D3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6B80871-3454-4F9A-77F6-6F6E33A5A3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B1823FEC-29DB-70A4-292A-30A845E0675C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C150777C-7455-A15E-AC86-0B5B8F3DA40F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B68A6377-30FB-A26A-2384-2F00F2E3D9EA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2078161B-6D76-B6E2-1368-CEED7DE244B6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291172FB-390F-54E3-DE32-E6A863D92450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CDF8D050-2D41-13B2-0276-9936AB3CBE73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1EB04D2C-7537-5D2B-E8EB-488097CB6B20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57ACC7A3-256D-7DA0-04DC-F2C4E7A3680F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</p:spTree>
    <p:extLst>
      <p:ext uri="{BB962C8B-B14F-4D97-AF65-F5344CB8AC3E}">
        <p14:creationId xmlns:p14="http://schemas.microsoft.com/office/powerpoint/2010/main" val="1666803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1AF19-D090-2619-FBB9-937D9EE2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4F3E18-A088-A0D1-D15B-0F0BD9A36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332" y="745122"/>
            <a:ext cx="7829578" cy="572414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DDAB02B-799C-7797-327E-3C35C54AC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4AB9E89-033A-A403-257F-6DA732D29C8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226A9AB-6B05-5FAC-0119-FE59C985D1E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F76F7DA-C480-B7B8-E394-8C53E9B433F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E2F69CE-2AC0-A9BA-6C37-BCDAFEB9018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781C3C8-CC1B-DE0E-D678-11E0DBECC5A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F8D6BD2-ED5A-4AB2-4986-86F292B10C3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B8DDD98-68D3-A5B1-E730-C14DAB00F1F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20761C-9466-0A8D-B0F2-5F643970B82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7AE8F3B-FC96-5D52-9DDC-D4BAC0451FF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25A6CF9-6428-DC49-B122-0CFEFCECE9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592867C-9674-9FBF-4F76-3D5E9401CF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B662BA8-8514-9B22-E0B2-F77CD54B1CC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942CDA9-7D9D-73A2-3C49-5994106F17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2E1A3A2E-6F5E-84BE-2FF4-6811434A11CC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5D1048BD-0E3C-8B18-7D7A-FCCACCAEA790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E4799028-8E26-5E7B-A11E-E9FF5E8E2406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03A538CD-BFD9-C2E5-B74F-7D9986B0744F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8BC8D362-EFAC-8E07-C38C-5B7EB9293900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961E80CB-51C9-288F-8A7B-B41D7E4DE7C3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B2B0F7DE-C50A-F6F5-C59D-F4336A083775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D0C2C062-098C-1EAB-11FB-C30998FC17F1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8 – Make a call</a:t>
            </a:r>
          </a:p>
        </p:txBody>
      </p:sp>
    </p:spTree>
    <p:extLst>
      <p:ext uri="{BB962C8B-B14F-4D97-AF65-F5344CB8AC3E}">
        <p14:creationId xmlns:p14="http://schemas.microsoft.com/office/powerpoint/2010/main" val="1356284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DF067-18B9-A36E-24A0-342D544FF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CF283FA5-5766-433C-F9EC-918A23C24D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345BB76-A8FD-602E-46A1-AC97BE6F0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BAB803F2-1CEC-F2F8-5C70-F1B558F57F43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78E3C6B-C276-6E72-C8D9-19D3CBD2DD70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D771D63-1D27-6C91-6D8D-94575CD91EAC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374FA2E-8CE7-D288-867E-1F3792A24BE2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93F4DC-6AD1-67C5-9550-B01CEC4B8DA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1B1430-9C2A-0C93-F0D2-BDDC8458972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C382ACD-76C4-962E-87FF-6EA129D7E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A7808F00-7C95-D2D5-C74E-2426972F8BB2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CC41C53-B8EF-122E-9F87-22233E030A14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481183-0E9D-A5F7-51B3-C52CD53C9AB2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C70CCF-1F88-BEAD-1249-94986393D657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85BF17B-16D8-B7D6-1601-25F1AF800D16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3D7897F7-D199-F488-C49A-46CE3B1CE5FB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CA1B062E-56A1-1F2B-4A40-C6348D060C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25B34625-E4C3-8C11-177E-EE3109F6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8F7897F-A589-0633-2420-AC87932B4488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780F1-7410-4EB3-A4D3-FEDDC4EB658A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441EE6-7B96-4800-7F93-4F97CC0FC04A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2B78CD-23D1-5136-3533-6E9670F8DEB6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49B7B5-F8E8-1B69-C819-C7FE892F263F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D1DC46-AA89-988C-02C7-B48A8B77D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E92BA85-F66A-C216-268B-8CBB549943D3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A9E462A-E9BA-53FD-E997-010B7FAB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65197C-9A1A-0C83-00BA-683D5BFC902B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BC2515B-5977-EF62-3472-2400069122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33B92790-2583-8FB5-6B84-6068C81FAF3C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4AED0376-F462-B7F5-1B45-74AFA80AD4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DDAC5F0-4780-BBF1-6487-948C2E053E6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9B74F832-CC3F-5C73-7936-B22551507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147980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2F43D-EC38-6940-C2CE-9E24CF12C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09CA91E-5861-4425-B36C-09DE75175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528CADC-875F-F9E9-4836-6BD25BE54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71FF9C-B06C-4B45-08F0-CCEDD82FA820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620224-D5EE-3F4F-1CE9-053DF6C6FB9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936650C-BE64-EBB6-D4AC-7DFE5A5CC8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34C1D72D-5ED9-E2FD-F37F-9A918D2A8B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C93E2AF-7DB1-96B7-595A-E55EE52B4D75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BrM Inspection 202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2BE01C3-C778-87DA-DC8F-FE231AFE7E15}"/>
              </a:ext>
            </a:extLst>
          </p:cNvPr>
          <p:cNvSpPr txBox="1">
            <a:spLocks/>
          </p:cNvSpPr>
          <p:nvPr/>
        </p:nvSpPr>
        <p:spPr>
          <a:xfrm>
            <a:off x="487051" y="4270342"/>
            <a:ext cx="6019137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Un-Abridged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2AD8AD-5F1B-ADCE-D5E9-C0C27065B1AC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05E7D4B-D7F3-47C4-F2BA-8184361AB1EB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69F2E57-6445-2557-C831-E9344C8B54C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57D1349F-5D44-2B99-BD0F-B2213FEED8B6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601F3BB-E742-1B29-A07C-26106C45CB1E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8D8151A-4223-856E-5573-F758414E9DD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A202958-1DC2-2323-0112-714065B579E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6CFCEAE3-4CDF-C1A5-7A32-8653DF9EB003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E35B086-A1D6-18F6-FE80-848DFE307E2F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1950249-4EEF-B642-70BB-A3D2AD9514BB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A0D748-C01B-D9A7-D3E2-D3638508F0DD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B3C0CBE9-636D-CFF6-5E68-27DAC62DB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419202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B651A-B2B4-F2B8-7866-FCF09BFF5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AF6BE6-AA21-74FB-68BC-57040C55E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76" y="840507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CDC04C-4AD9-C108-66B5-28A898588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132" y="840507"/>
            <a:ext cx="6044184" cy="656479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2067ED-ADA3-5E4D-5205-4FFFECDA6C4F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98570" y="2624305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DDA8C47-1EAB-A225-17AB-CA771588A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7055123-6458-8486-A69A-80E60981BF5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2896C5D-59A7-8259-26B2-A35BD99956C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19E99E7-7CD7-4312-40BA-806EF3C3B4F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3794323-EA7A-51C7-EF50-2B978010761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2C78CF8-53EF-B22C-53BC-9642099E77C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8E1678B-386A-212F-C589-3BE4EA838F9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65BFBDF-2AFD-3F6F-E22F-4D7B4E4B8E5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740700-2BFB-8859-BC2E-7D099BDC215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83AA36-AFA8-525C-0B5A-7825A6CC2BA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4A98F91-F238-F0F0-AA57-DFD6584848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C541645-8BC6-537A-7B3E-1F9CC82D9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613B626-5007-1006-773D-850E49EF651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031FF0E-19EF-2A09-7420-B98CB90E1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04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AFE77-E178-A85F-29D7-0DC2403BC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D5A512A-E063-0898-8DD4-07D8E6EAB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0DDE495-2B85-F9E1-0713-ED6E3BDCF14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EFCB227-C856-E012-0729-85BE1CE6A7C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B01401B-5505-EECC-309A-652EB8A4D8F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5252EB7-47B0-ABB8-5B40-15A785CADDF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AC363F3-3D5A-0B3B-F06A-7F89FFB6895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24799A4-F3B0-63CD-2228-8FC95F750F5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30EB88C-80E2-87C6-2C9A-A664A233876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239B57D-ACE6-F7A5-9465-58A417578E2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01A6FEC-D000-4271-E7FE-518151A0D05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22EA6E7-FEA7-660F-3961-61366F05A4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743A3B7-5E67-849D-93DA-E396D703C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3CD6F57-FB57-8F2E-A118-AD64A7B2F85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A400F2C-DCBB-EED3-1E9E-249CE0B856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CB4438-EB10-DFA5-5B3A-01DA001D16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8730" y="702082"/>
            <a:ext cx="633453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7665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D4BF-A47E-2B04-BBAD-733A6E9AA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AFC300A-6ED6-5BD9-1B27-26FB6F731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0B9F068-2F41-636C-08B0-C36ED47D236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B112683-1E9B-E8D2-8DE1-825A683B354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A0CAD9E-B440-B088-EE47-C41469C23E0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64207F3-7FE4-77DF-270D-B98DC65223E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2604E3F-D51F-DA7E-7CEB-E1E191531DE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EEEC897-E89A-B939-6F76-EF4A02464DD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16430CB-A521-A361-2860-C1A34AF3D2B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D24DF7-0886-D723-01CF-EF67DB0A6FD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858B40-AE22-32A1-E592-14B3902B35D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E21AA0D-BB07-A949-22C7-23E3F33D13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FF31BCE-6240-BCCB-32E0-55D36CA85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C3190A5-46C4-7D08-C16B-5F662CB949A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7655C9B-7D2F-7C04-4650-F6063F30A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F63E5B-4E9E-F558-49EE-473A739840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8730" y="702082"/>
            <a:ext cx="633453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D188002-A865-20C3-4D21-378C965A4FAE}"/>
              </a:ext>
            </a:extLst>
          </p:cNvPr>
          <p:cNvCxnSpPr>
            <a:cxnSpLocks/>
          </p:cNvCxnSpPr>
          <p:nvPr/>
        </p:nvCxnSpPr>
        <p:spPr>
          <a:xfrm rot="5400000" flipH="1">
            <a:off x="6728208" y="2436087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5BF04AA-0EEE-AD43-8BFB-A9E05CFE7E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5057" y="1399892"/>
            <a:ext cx="6077798" cy="4058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9995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F354-8817-DC25-4F34-E2CD6EB0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3C608B-C33C-FBA1-A859-188D44C57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5" y="770412"/>
            <a:ext cx="633453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F87204-675E-9C2D-38B5-CCAEBC974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621" y="1399892"/>
            <a:ext cx="6077798" cy="4058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4422D-29D1-CBD6-833A-2F3A3F95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621" y="7190283"/>
            <a:ext cx="9364476" cy="68580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9B31A2A-95B4-C695-D064-E701B1E4C007}"/>
              </a:ext>
            </a:extLst>
          </p:cNvPr>
          <p:cNvCxnSpPr>
            <a:cxnSpLocks/>
          </p:cNvCxnSpPr>
          <p:nvPr/>
        </p:nvCxnSpPr>
        <p:spPr>
          <a:xfrm rot="5400000" flipH="1">
            <a:off x="3862253" y="2504417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4CA0FE2-CF59-F09D-AA7D-22B5D1FCF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FFCBED7-EC2F-AF4E-665F-B534D1DE391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762772B-87F4-84B5-C61A-A22E1132877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6C162E5-B7AD-7D95-E414-A3B4818CFD2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DF984B3-2FCB-BE9E-145C-497C17EC471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3591F1D-B1CF-8B1E-9BBC-CFC6CF22CBC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E72A95B-96F1-95F7-5463-F0F675F1597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5BB3496-2D52-20B3-8425-6F1F50DADA4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5CA172-4D68-B4AA-AB35-B6942433122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865C31-9FD2-48D8-72AA-10CF26854C5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3E43502-F491-A833-4F01-2AB2314506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4D334A0-A52C-3F94-9682-60B5C1282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B37A186-8B3B-E1F0-3D70-DBAB3F1562D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E5B6870-1B59-86F6-7E2D-16CFC1D55F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36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2BDFA-DE96-D4E9-4D7F-7E443C07F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62E0BF-3C04-D82F-74D5-C140B8BE4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5" y="770412"/>
            <a:ext cx="633453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8D9CE7-3565-D548-6945-37345D330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749" y="813950"/>
            <a:ext cx="6077798" cy="4058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4CB428-08E1-247D-95A7-6E196C702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733" y="3772828"/>
            <a:ext cx="9364476" cy="68580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573A0A6-BA3A-0004-321E-1609DE0078E4}"/>
              </a:ext>
            </a:extLst>
          </p:cNvPr>
          <p:cNvCxnSpPr>
            <a:cxnSpLocks/>
          </p:cNvCxnSpPr>
          <p:nvPr/>
        </p:nvCxnSpPr>
        <p:spPr>
          <a:xfrm rot="5400000" flipH="1">
            <a:off x="3862253" y="2504417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C94C15F-7E0D-C55F-D7BD-240B9600F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9C0B1C0-03AB-6185-66A8-FC82724239D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9879E7B-0DB8-7C06-3777-76014DADAB9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714E6E8-50C1-1D83-EC2E-37582599E30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AAA5FA1-A95E-FFE3-3C00-AF9F4110DBD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F501F39-2E78-0D03-85D3-BE261B87218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D738AD4-013C-21DD-5D21-C06537B6FB8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B3E1FCA-EA96-9576-489F-D73E10E7310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340828-8B8C-ED7D-0AB5-9C0B19B726D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FA8C6C5-C064-F5D3-862D-5C0501D7B8D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CF55B47-E82D-1B5D-95AA-41AD0BD9B5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D7C9456-774B-32C0-D3A4-9772283DC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11A9939-E3FA-94D4-F010-A6464030D9F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D7DEDED-96DB-6B96-AFB4-9983347306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55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B3DCD-647D-36B4-2D17-CD2F1918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F56AB20-3215-031C-2523-C3C2E1526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D22540B-8E0B-A6CF-379A-E75C9ED9E02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0C6879F-341F-0C79-5AF8-5CC500AF9D9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55844E0-BBDC-CC34-B856-BE0B68E7426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CC1953B-6AFD-E8AE-294D-85E29B52CBA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00CDA3F-8E0B-2A23-5E50-3A7D8DAF869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5752E63-6F5F-3905-DAB7-204AF7159F0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AC2D94-7512-CE16-611E-F23940100A2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DD6CA2-490F-ED75-BD83-E1450155C8F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E2544B-77D9-42EB-885E-1FFAAEC74D7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49A0D6D-CAE0-EE7D-6C82-7545348FB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A0474DE-668C-8F29-6452-B576A537A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4044AE1-C9D4-94CB-10B2-47D314D4F71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0B9CC5C-E98A-05C9-BC01-79317D77B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F3C64-4444-D3A0-C3E6-26CAD1B75A8F}"/>
              </a:ext>
            </a:extLst>
          </p:cNvPr>
          <p:cNvSpPr txBox="1"/>
          <p:nvPr/>
        </p:nvSpPr>
        <p:spPr>
          <a:xfrm>
            <a:off x="4556967" y="2446954"/>
            <a:ext cx="70435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https://www.fhwa.dot.gov/bridge/snbi.cfm</a:t>
            </a:r>
          </a:p>
        </p:txBody>
      </p:sp>
      <p:pic>
        <p:nvPicPr>
          <p:cNvPr id="16" name="Picture 15" descr="A blue circle with white and black text&#10;&#10;AI-generated content may be incorrect.">
            <a:extLst>
              <a:ext uri="{FF2B5EF4-FFF2-40B4-BE49-F238E27FC236}">
                <a16:creationId xmlns:a16="http://schemas.microsoft.com/office/drawing/2014/main" id="{308C870A-33A1-4446-DDA8-0DBCCF5BA7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91" y="1522139"/>
            <a:ext cx="2808107" cy="23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31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16C85-52F0-CC5A-B4BB-63139D60C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AB2739-C868-678B-669E-93646E2B1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36" y="676077"/>
            <a:ext cx="12190526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82609AA-803E-EF07-7952-7AF9B4859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5B7C43C-92C6-781F-CE80-4C96E9764C6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42DA2CE-A0DD-7FC0-C67A-71F8A71D5BF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ACC29FD-4A0C-43AA-167D-7FFFD8F5D89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47A02F6-FC98-95EE-80C4-8C44C3CB4B6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5193BD3-EFD7-8026-DA8F-15FCA98DF43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E689C16-CBC2-46AA-7CA1-0CB10070D15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CC5CDE-A2F4-F517-626E-F6B55F81C3D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BADCDD-3DD3-8A4F-639D-6F9EDE1F289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C6C1A1-70EA-58C4-1BA4-605B44050DB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875EA8A-BC3B-1BA5-CD05-25BDBBB83D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2AE51DC-D4D5-2576-528D-2E02EBA884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6AFE3C6-C224-AEF9-864E-8DA27885F86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5AB1421-AA85-B324-0C95-2116F272D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41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CE389-A33A-B273-5123-3EAAAC73D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5F46C-58FB-79EF-BB8D-0A558DA6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36" y="676077"/>
            <a:ext cx="12190526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A5ADD9F-08B0-A1F7-D1FC-ED1A6814A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D60E1B5-34C0-F724-C04F-A3C87C6E3A7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ED13154-80D5-BE20-88F3-259B5F7C289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77861FB-E05D-59DA-CB4F-B40EDD406C9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206C5DC-6140-3065-BE56-263DBD1D549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BE55E3C-3815-6844-5DD0-A5ED6DCEB66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C4B3C44-B22C-FAF1-5961-0C00FDA9F1D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F1C24DD-DAB3-8766-FFED-D73B226137E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4FADE9-11B7-E319-E0A0-7272A41B3F0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736C6E4-E6F2-00D3-C1F7-8B3B882BCAD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B0628FD-DE5C-9016-3300-79859857E7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E04FACF-C4F0-851C-206D-E16C801867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55458B8-EA78-4B2C-D1FA-C70668B65CE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CEA18EA-EED5-89F3-C31D-DE4A73C394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45AE087-B634-EBC2-70FB-D91C8A6A996B}"/>
              </a:ext>
            </a:extLst>
          </p:cNvPr>
          <p:cNvCxnSpPr>
            <a:cxnSpLocks/>
          </p:cNvCxnSpPr>
          <p:nvPr/>
        </p:nvCxnSpPr>
        <p:spPr>
          <a:xfrm flipH="1">
            <a:off x="2882926" y="5349400"/>
            <a:ext cx="1402747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950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7CD2F-C548-6CEB-2B5B-FAF8EF2B1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9F9FB2-A9EB-8B4F-C913-1CF5C129F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" y="659560"/>
            <a:ext cx="12192000" cy="624871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DB54191-66EF-1718-69E0-4141DD2BC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F92EA07-3EF5-934D-B8F6-6822DB2FB63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9669DDB-5AC2-7DFB-3B2D-CC236B28A5F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E0BEE55-41D8-1CCC-46FB-C57519F29D8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8F0AEF9-B027-DED0-878B-69B6515C5E0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CCFBA1F-F932-C338-ED51-91ED42EB463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79C3B44-497B-F5DB-B4E2-09F64966D81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A05948B-3DB3-8C19-958F-84672CCB3A5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CEC721-35EC-0F14-F067-F2D9CE33348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31FC316-D39B-2811-8423-501204111E9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9A7FEB2-A6EF-303B-B517-12B8146A8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CC362FD-6850-8803-3F2E-F394CF88B5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B71928B-4569-A981-586F-000423CE8F6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B711399-EBD2-45DC-6F44-8819D583BF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8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9E45-3636-996E-C19B-12EB3FF5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D7164F27-EFBC-9FF4-86DF-E52EBB1EF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8E78CB8-1459-E023-9807-08AE4229E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3B5F479E-54A3-6048-8FCF-C454FAC7BEB5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54E7B-5245-4F80-E57F-75C69B5395CD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B94A45-0F75-9693-213B-E97C7C7DC21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181F476-04FB-B112-DE4F-219BF5D178AE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416B03-8385-AB09-94CC-78B367F3F82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D57C94-431E-FDA1-FAA4-8342BD469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9D24BE3-E8CF-5D39-A7CF-721414823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577C92-0C92-2048-619B-F0C75E52DC4A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6E4E9BA-98B6-FDA9-28AC-7BD30E6ACF44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F0F245-9C9D-BCB6-4CCA-4111C8C1A6C6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7AA1D2-0856-B0AF-F4FB-6EE2360C80A7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679A2D3-72BE-DC84-75D6-D2F6975D3B6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4C1129D2-5421-5597-7E1E-06CF7882E8C1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E28B5CDE-CA43-6FBF-0189-D222D7E19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D3303E89-8ECF-8B31-813C-A136886B7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257A43E-4459-DBE6-EC51-319959092314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8A30C-EAE1-5A4A-02DE-39179325C187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E198F-253B-A4F8-4F75-2BF69E10D947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2C28F71-719A-7074-9CA7-86F6E0894DF6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9B1642-0FC5-36F4-3839-1472DBCFB165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E296BDA-8849-9364-23FA-180FC8088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ED9C0-3225-3F5C-E208-DC03D7EBB57F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B9254E-1F53-9EEB-9E70-A846F57F8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18221A-7518-D74C-FB98-14D96D75199E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C883FE8-8939-0C5B-6B11-8FDD92931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89A8793F-6A6C-874A-5752-14079ED384A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AFE7E808-98B4-B0D4-86C4-AEF918A4E8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91F2030-6C44-BB71-691A-51E6E3BC15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CDF29DC6-5355-2DA1-9EC6-34E4E488E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105917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4D1E-4B67-6FEA-3912-F90719D1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07F768A-3F63-739F-B737-F87CC75AE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976136-22FA-FC32-A79F-4BE6CEEA0C37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CE0F5B1-BC49-41FE-0598-206F444B2FC2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243CB98-8A15-2814-930A-4680D6966FD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537FE4D-7675-C43A-61DB-54D5FBEE777A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1961DC9-1DDC-C0B4-61C6-3C0780AC505C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Critical Findings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98F2CA8-7E93-BC3F-D0B2-E8DDB0A6512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6BBA398-2D82-CE81-3594-0AB558B8908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9DEC64-8808-FE7D-4B69-463D36194D5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F9B9E3-6140-13F3-A1CF-1909E5339CE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0518E9-BC1E-19C4-86B3-596B2252810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3A1B1D0-BA83-E2A8-D93E-F9F61CB23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878B12C9-FB5B-5E7F-4B70-7192A2823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1571852D-F343-F911-CA7B-195A52D56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49F2CEE-4AEC-D68F-E581-59760FB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130661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80195-97A7-8485-88B0-B7286FC81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F0E716-FE9B-28A7-5C6F-27F0DC56F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" r="4460" b="13855"/>
          <a:stretch/>
        </p:blipFill>
        <p:spPr>
          <a:xfrm>
            <a:off x="3054917" y="801970"/>
            <a:ext cx="6082166" cy="5907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4C186E-718C-7E4A-8135-597F2772F726}"/>
              </a:ext>
            </a:extLst>
          </p:cNvPr>
          <p:cNvSpPr txBox="1"/>
          <p:nvPr/>
        </p:nvSpPr>
        <p:spPr>
          <a:xfrm>
            <a:off x="6655931" y="6427585"/>
            <a:ext cx="23984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DENTON MONATA FIRE – DEC 2021 | MDT</a:t>
            </a:r>
          </a:p>
        </p:txBody>
      </p: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D3BA797-1C6F-FDEE-A7EE-06E13878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AA91C6E-8D0F-DB40-C624-8055BD84B4A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9580E3B-B0A7-D4DA-0244-48F47E5E259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A2E5454-3CE8-C3F1-A3CF-A2D2E362268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658373E-0A66-291D-242D-5788E83BD57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9740A17-29B3-0CA3-20E2-46A5737A5B1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241BC49-F6A1-BAAD-06B2-17E80B6472D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469C6B5-A867-25DE-E04C-5AE72ED2CFA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ADDF08-A845-C8AC-3C2E-E937895F569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36ADA3-7A3E-6261-1637-3B3FE83D3CB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C67A7FD-D517-C254-854B-F9343A989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2669713-3865-E082-9E9F-8958847B3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CD33A9-86C8-347F-AD70-6D315EDE56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6F7E6DA-8226-4E49-76A5-3335080377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144B06F-024D-8C49-9000-9E061C479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6" name="Picture 2" descr="shit's on fire - it's on fire, yo!">
            <a:extLst>
              <a:ext uri="{FF2B5EF4-FFF2-40B4-BE49-F238E27FC236}">
                <a16:creationId xmlns:a16="http://schemas.microsoft.com/office/drawing/2014/main" id="{CA41E9DD-62C4-B1FF-8E1F-5633C6C5B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427" y="1981631"/>
            <a:ext cx="4572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36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BE97F-80D9-E83D-2A55-ECEC9C95C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C32254-449B-49D1-1B1D-272B7EFE8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" r="4460" b="13855"/>
          <a:stretch/>
        </p:blipFill>
        <p:spPr>
          <a:xfrm>
            <a:off x="90037" y="801970"/>
            <a:ext cx="6082166" cy="5907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86BF51-8818-71C9-F90A-4BCC843BBA6C}"/>
              </a:ext>
            </a:extLst>
          </p:cNvPr>
          <p:cNvSpPr txBox="1"/>
          <p:nvPr/>
        </p:nvSpPr>
        <p:spPr>
          <a:xfrm>
            <a:off x="3691051" y="6427585"/>
            <a:ext cx="23984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DENTON MONATA FIRE – DEC 2021 | MDT</a:t>
            </a:r>
          </a:p>
        </p:txBody>
      </p:sp>
      <p:pic>
        <p:nvPicPr>
          <p:cNvPr id="5" name="Picture 2" descr="shit's on fire - it's on fire, yo!">
            <a:extLst>
              <a:ext uri="{FF2B5EF4-FFF2-40B4-BE49-F238E27FC236}">
                <a16:creationId xmlns:a16="http://schemas.microsoft.com/office/drawing/2014/main" id="{0259E282-0FA6-F71C-C97B-A44AC1179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396" y="1981631"/>
            <a:ext cx="4572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B3CFB1B-9B26-0EC5-AF4A-ACC39023C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85DB5CB-79A8-33FF-21FB-8C16918BB84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0980137-1046-E497-7099-A3EA8512B50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BA461AE-A032-7018-8650-552299E84D2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2542299-D02F-C679-2599-73361BAADB5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8F6B44E-3502-2F44-CF45-61CC5D28473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3424C3C-3B57-5E29-D00D-AED95EF5176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7DD51D-5E38-3EFA-80B3-DB79C0CC100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D22649-FAB6-A16D-5F16-857717CDD36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93244A-119D-132D-378E-CBCCED5E7BF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CC070BD-9228-6127-3E8C-3DA9F89906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F276160-3023-B3F4-34DB-0E6A98909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3446D71-88BF-FE6E-6A70-F03A7BD616E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63DDF25-7DBA-E541-A4D6-0E929AE069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7EA95B3-6C54-731D-8F55-CF4D8AC75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87715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80AE5-9867-BC9D-4D75-D01A217C8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6F1067-D036-7F72-B7AF-5DA475E7A2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" r="4460" b="13855"/>
          <a:stretch/>
        </p:blipFill>
        <p:spPr>
          <a:xfrm>
            <a:off x="90037" y="801970"/>
            <a:ext cx="6082166" cy="5907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97FEF8-3907-B89E-268C-E09385D6AADF}"/>
              </a:ext>
            </a:extLst>
          </p:cNvPr>
          <p:cNvSpPr txBox="1"/>
          <p:nvPr/>
        </p:nvSpPr>
        <p:spPr>
          <a:xfrm>
            <a:off x="3349309" y="6427585"/>
            <a:ext cx="23984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DENTON MONATA FIRE – DEC 2021 | MDT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7CB83-7BB3-0D81-0945-81FDDEB72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879" y="669320"/>
            <a:ext cx="63080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9C31B2A-1778-D59B-2ACC-288803656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94B573C-6907-17BA-8F9A-E404F459929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526142F-E933-DF63-45E3-106FE1177A2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E0D20DF-F056-3493-CC38-38444C5769B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853121C-D2A9-5934-210A-3BB2DDF70D0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77F59D6-015C-8684-F049-FF2A5F1AA4C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1290868-9F20-DD9A-9823-3610778DB00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A28B81F-0113-F1C6-3489-E528D79BF50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89F494-32DD-564A-39DE-1337784CFDB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8768E0-0BC4-3B55-3F8E-A533E76476A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70AB809-EC3B-B8D8-C435-98D3B9E11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4CD8CD8-7588-307C-4B93-072C4EFFAA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9D79B4E-CCB2-00FD-1C67-EDFF7CB5C30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3716253-1A67-AB78-C985-3FC7B46430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411B447-E11D-D4EA-93A2-20C3CC2D3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868911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28FB4-F10D-491A-674D-6D883E711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D0EAE-954A-37E9-38E3-C77CCC5E7A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" r="4460" b="13855"/>
          <a:stretch/>
        </p:blipFill>
        <p:spPr>
          <a:xfrm>
            <a:off x="90037" y="801970"/>
            <a:ext cx="6082166" cy="5907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61BAD7-F1E6-5178-4C5F-13951634FA36}"/>
              </a:ext>
            </a:extLst>
          </p:cNvPr>
          <p:cNvSpPr txBox="1"/>
          <p:nvPr/>
        </p:nvSpPr>
        <p:spPr>
          <a:xfrm>
            <a:off x="3349309" y="6427585"/>
            <a:ext cx="23984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DENTON MONATA FIRE – DEC 2021 | MDT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E5FBA-E633-EF17-ABCE-7B9AD0E65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897" y="676077"/>
            <a:ext cx="6326887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B610A14-453E-50B6-4DD0-393E5A52F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DC57EA5-E440-F91E-F55F-9F5C69741A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5A294EE-23FB-BFA6-05A9-E9AB281D210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9CD205B-637B-29AA-0DA2-C3A501F8B45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7D7D665-04DD-FE65-0F2C-D2CE1B1D270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CFE1319-97A1-89D8-40AB-79D16069A72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30482D5-E6AB-7AAF-326C-69C78B677E5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8B012AE-4105-FC06-60E5-CA75BF857BC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2C2589-1AE0-FE5A-9440-C995EEBE2ED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F7A6255-7A85-7409-6C64-940B4AF1A0A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5D43A99-B2CB-49A7-5F9B-E6586F04E5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DC01833-EDCC-E766-D779-ADB51193B4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C49D599-3C08-3E80-1FEB-8C498A7BDA8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4D1F45A-E2A4-DA57-F53F-566854FC54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C54AB57-DEB9-4697-26F2-FF995C126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800580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95F0-F53B-F0D4-3469-4BB238C93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EAC9ECD-BC06-CE28-40DE-777E5B19F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851800"/>
              </p:ext>
            </p:extLst>
          </p:nvPr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FC1BA42-0067-654D-0FFD-9E427FBFC0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D8C0A4-BF37-8450-62AD-966C5DC1E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46E44D-8654-92D1-5DC3-3FB067CD1F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8669" y="720430"/>
            <a:ext cx="631466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639190D-01E1-0F2E-3145-452220201A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01E8633-613A-E1BC-E2D9-84623CB23AB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F214010-2525-7422-7843-4890AFBF507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57C5F5C-A9C4-0022-E18B-D1C3BB8BFD9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5934AB7-AB14-DA4B-3CCF-47ABA82611B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A48CA57-5C48-4A56-E37C-FD0D3AED5B4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578324F-5EA5-C11D-E6D5-AF671AEABD1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5621325-40FB-8D31-783C-68BF57B672A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4A8D75-A405-BAF4-BF91-AD844C38F68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1110DF-2A93-F48B-D735-B032E4131DB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E346B63-7075-F412-D32B-943F219FF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D228B08-B6BC-7AD1-8674-CD14146442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B3A61BC-8142-4A7C-85AE-45DDA914201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973F99A-B36F-75D6-134E-C716C6ECEF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A3E7284-4C1D-19A3-639D-5863AB3D5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260228-F546-16E5-19AB-010435CDE75A}"/>
              </a:ext>
            </a:extLst>
          </p:cNvPr>
          <p:cNvCxnSpPr>
            <a:cxnSpLocks/>
          </p:cNvCxnSpPr>
          <p:nvPr/>
        </p:nvCxnSpPr>
        <p:spPr>
          <a:xfrm flipH="1">
            <a:off x="9397631" y="2193357"/>
            <a:ext cx="1492042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501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A044-15D3-FC63-7C2D-16046B4DD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F54605D-DCCB-16EE-2063-0F6DD4925D36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17F27BC-E974-D50A-BC6C-13B4D7EA090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2F4410-3FCA-0BAE-3EE1-BA23D11BBC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0CBAB9-0CF7-321F-5C8D-531A888B31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8669" y="720430"/>
            <a:ext cx="631466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F077A3-8478-6458-9E20-5BC593FC5F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786" y="2431247"/>
            <a:ext cx="6487430" cy="38676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9F52D1C-C513-47EE-E497-5DD6487E7D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8E3321D-E3E8-615D-87E3-11D526AA410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1FE04AE-1A99-0149-055B-8D64D062B20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0D74058-AF79-BA9B-164D-303F5773E66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AF93247-61B1-5AF2-8042-9C433557ED8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87949A1-A41B-0FA5-BA84-07D0F4B1E14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FDE1936-7874-B7E8-723C-31E4AA64C7F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07DB9EB-84ED-A11B-D8E0-FB4180D49E7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FB7E9D-BF92-E48C-A84A-A8439F5F550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61E5AA-923D-4100-8289-6FB86A25D87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6C050CA-3E14-355F-2443-861FB5DB72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1E77558-1CD9-5695-D529-2233BC1094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81456A3-FB95-2EA6-23BF-30193A770B0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F5B9B6A-C36A-BA9B-3482-93EEE0458E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65F2EF2-F62F-0EB3-6D4E-0B9F25DC2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558426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EFA5-8E91-5855-9C34-BC93E0464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A0217A9-6506-7D60-0179-10294B1C8B5B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00627D6-1EBD-A650-0259-2F52548AE0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D37F47-EEA6-BF8E-1D2D-49E649AAD6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F2F985-0036-4DD4-4513-F0315870FA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0574" y="857329"/>
            <a:ext cx="6821812" cy="7368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7BA177B-0B02-67A7-9651-E5460AA450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5AD9C8B-9CD8-1C52-7B2F-7662CAA5028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CD5061A-5E76-F8EF-2384-CB3B6C5917D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D8CC479-E382-6BB0-EAB0-3460504A5FE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A2FCE54-37D9-FA1A-7B16-6D01C6B76EF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8062079-B409-2AA7-3188-74851D8BFDA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01FFFF1-A21C-4B58-F2A9-4AD97D37640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69B4483-507B-569E-70C1-6F0EBDDE296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D73A67-3C04-60A8-394A-62597FD67C9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8DB875-3097-3B72-4E72-301D02454C4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8F21CB5-1FB7-C1C4-4172-0051E6F976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BB6E510-25EA-E865-AF5C-BC37689178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8AA8C4A-D1DF-FC63-FFBC-E42A6DAE1A0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987AED8-924A-552C-28AC-A8CF37ECFE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26D37E4-0E93-F745-23F3-F5CFA6A04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061917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188C-C66E-2B45-700B-BB00C951F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2FA7040-5AF2-5111-16B3-6DC6F8E8ED22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589D312-2BD5-02C8-C172-607D86A789C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C77352-3399-5104-2E5A-0DD49A7F9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2127BC-376E-CD69-C960-F26E4C37E3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E075E6-B16B-C877-5607-CF8ACEA6B3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0574" y="857329"/>
            <a:ext cx="6821812" cy="7368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A17A6F-55BA-0248-25C8-F84E6CE87E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7108" y="1112395"/>
            <a:ext cx="821405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2CC0E29-2703-A4B0-507D-1E50CF9377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8D7B6FE-038B-2F9C-AC0E-780A3CE2E40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B06F2FF-C596-AEB2-F95F-C687C6F6D90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DD087E5-E07D-192F-5C13-546116282A9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ED6E768-11EC-0D90-31A3-7AA0DE16892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6B18B34-8AA4-98E8-05E4-CFF12B24199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F982BB3-7BAE-B89D-006D-2F4E467B592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466018-9D09-77E7-4157-3419FF584D4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1DCF78-3034-7DDE-2F3A-360E823E3F8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7A0686-7EB2-2A1A-BF4C-38545D68A5B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D443265-4FD3-52D7-179F-B71A7D6098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91B7C86-E29F-2EE1-7CE3-B34EC6B13E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C289655-CB9E-9341-ECBC-346E832B6D8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13D32FD-2404-0663-2832-A9CA20853F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B2D4DC7-8583-A62D-307E-D44BF51B3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865568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7B42-4813-D469-5DF6-2C17DACD2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DC43206-A950-8D2E-7165-234F841FEE6A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F4E4B78-CC15-E40C-4964-FA7C581EB3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16A57F-F8BA-8B48-5397-AF36463E95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AE1E64-670C-035C-65D1-4670A3CCFB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9ECF20-8609-A4B0-1262-BD34410285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0287" y="4010415"/>
            <a:ext cx="1772663" cy="1914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01ABBA-9EF2-562A-EC2C-A09A0FCF2E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1569" y="1640570"/>
            <a:ext cx="3039362" cy="126006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7B7DF4B-A4AC-B1D5-B7B4-A3FFF13B07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73ACD1B-5EE3-F132-2F85-88DA0A753CE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B2ECEDF-5101-10C7-F899-8762A56DAF6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FF2E420-0224-2059-FF73-90239677356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94D6BB1-D34C-B953-AD42-E32E565F103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494AF62-8DFF-26BB-1F52-DB4F979CBAB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D83873D-18CC-7A2E-0256-340F5087274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3436ED7-BC3D-7EAD-78FB-F74716A6130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16E3BC-F1CB-6EBD-ABE2-3109B3D785C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0FB50E-37AB-CC73-7BF8-67AAF497AFC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DC872C0-A49B-3EEF-7B1C-30E21E203C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C70B8AF-8C16-667C-269D-63DDE68B5A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AFE77BE-5D58-6A94-61B5-2DD21FC33F7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D76BB50-2A44-CED9-D67A-EC36D21B3F5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9C3BCDC-DDFE-3F14-BDD2-CDA94A67E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969467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D1EA-8607-9C31-4275-B7747060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634AF74-D383-F0F8-3F52-45AEC495B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63A74C-2278-5FC1-52FD-B32B2985CD65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F4B0CE4-9F29-7A84-8FC9-EB2EAC90012A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76FABF0-026F-18F7-0A77-983934B169F9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552B037-6947-4B8B-1DA7-82E4F79F8538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5230EC6-3B92-54EE-2874-AE10D9492D16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Course Overview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03EC36F-A3D9-A442-E91B-7929F98AA089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B01EF9A-6CED-4582-9346-4AF105C0525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C6F45AF-D60A-B404-596E-92610D8C20D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C07908-6F69-7DCB-25A3-F8DAA38A969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4FFD4F-915F-46C9-D14B-F469A3E84A5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79F2716-07FE-4B53-03F3-B63D186CB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D93E556B-FF4E-70C4-7E1D-B9A7FB610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00C57DF8-C980-411C-F6A8-4CD7117B5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CA33AD9-01A8-FFAA-A31C-B72468CA9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16135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61FB5-0AEA-3007-DC43-A52F3975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E15A54E-F786-C9C6-917F-B46328531933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7E54530-9780-9FC9-9C7A-98343BD841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93939D-C67E-C7B3-C290-F1ECE7CD85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843719-E65C-F1E5-834C-E4CB9C3FE5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F71A56-0689-B7DC-9D0E-5BDE218B08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0287" y="4010415"/>
            <a:ext cx="1772663" cy="1914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1E1C4B-1E5E-A8C2-0CAB-880C4409C2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1569" y="1640570"/>
            <a:ext cx="3039362" cy="1260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EB048D-E9F0-8687-0F71-A1B2B8FAB1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5959" y="738909"/>
            <a:ext cx="6360082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9370D1E-75FA-92AF-FD75-0C50D0C737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60767DE-CD38-37BE-F20D-6158C4F7648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6CB023E-691A-CACF-1D70-1D56D183644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D723D5B-2A93-C0A9-E8A5-0C6D187E8A6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16E209E-4CAA-26FB-EDC2-D815DAB686B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12279AB-62B0-CFA8-B3F4-E5EEC703F62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FB63273-A67E-C668-31F3-5B722190C7A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B112B37-0076-97C9-B727-DC784DE1457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1FCFA5-F7A0-4C7A-4159-46277D26388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0221C2-82F2-A561-E01A-A6B442AF7EE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A939B85-1C86-97E3-C812-634FBDF7F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DB8147F-910B-A0C4-09BD-851F19D5930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248459A-C536-E5CB-2A95-B1B1D9F0B03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4FC7BD-3398-FBB6-6D29-D4DAB59BB18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D65FA4A-7F40-C1A4-D9E0-F9E5366B5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4230493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E88BF-5407-8133-0D8F-1920AA2F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63AFB7D-B3AC-0EBD-A128-E68829D2A8C0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1A73C3D-38CE-FE81-6B76-34D60117A8C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EF5A1D-5995-3FE8-B5C4-F64ACC188D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1E5CDA-6F6A-C933-FD4D-FA9EF25F50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3045FE-497B-50F3-0339-0CDB9D8368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0287" y="4010415"/>
            <a:ext cx="1772663" cy="1914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125C61-CDE4-61E5-215C-0E96E93DB7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1569" y="1640570"/>
            <a:ext cx="3039362" cy="1260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FE6579-21B6-311F-0844-50012344D6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9278" y="4013581"/>
            <a:ext cx="1772679" cy="191145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E1DD1F7-11C1-4EB8-987D-764CD7B941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0D58F6B-73F1-51AB-DB75-BCE664ECA6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5F3E36E-143A-120E-449D-0EE53169542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751B188-73CA-E943-B765-477AEA93260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6E67533-165C-7B6F-9C75-BDBBFEAFA17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99D80AD-8630-5EDC-A7DB-A6B8C64F055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6428539-F06D-F8E7-6BB6-F2567CC7BBA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9FE3831-9A08-C276-E2DA-08C39945650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1B5204-5571-42F0-A662-139F675A890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259692F-F261-3399-68C0-2B2FCD465C7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CEBB24F-3A45-2031-3018-092DB6F9C0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11A7454-74FE-9932-3207-9BC62CC325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E7DADFD-ABC6-13D2-90B0-8F02C35511D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7B21DB5-C0B4-D01E-C087-783423C12D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6A1F56B-680F-ECB0-13C9-CB6834BCF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070989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0E3AD-41CC-19A3-C6BD-62F842548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115674E-0DB6-790B-426A-DA680B0C4334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F1FFD95-E8B1-3293-2933-35B76309EF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BDF427-6502-40FB-04A6-1C371CAC65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F89A37-4177-A929-3C53-84021D9E07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347743-1220-1C07-E5E7-ECF821054F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0287" y="4010415"/>
            <a:ext cx="1772663" cy="1914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B999BA-FB39-303D-F2D7-85C7044385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1569" y="1640570"/>
            <a:ext cx="3039362" cy="1260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88AE91-AA71-D98B-6ED3-07CDDC99D7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9278" y="4013581"/>
            <a:ext cx="1772679" cy="19114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927008-D8E2-D1BA-A711-95B23FE23C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3183" y="777993"/>
            <a:ext cx="7562327" cy="8188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7CCEA1C-E80B-B9A4-5DB2-452A397486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57E3E68-B8C0-3A5F-5C64-2213CBF55A1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20810A2-BDC9-A12F-B0B1-90712802CDD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615C460-18F4-307E-3E7C-E32D2C4E0E2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CDF92CB-14D6-C22D-32EB-6D72C80AE0C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3F6B127-2F72-9034-5BAB-F7A2A27AE4C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5632D02-C32D-5F96-B6DF-5DBB2299E89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EDA8926-C0DA-D774-6205-A5999185E7D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285114-80D9-4E9D-94F3-E896500086F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67C3EC4-A987-9E0E-3D7B-D27BE52876B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87F5B99-F0FD-A7A3-A251-5955913BBE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C43BF8C-4FA5-1D9E-8983-3B8C31D69DE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1394948-C6E8-F4F7-462D-AAA9FABB160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C8169B0-1955-D3AC-A049-C1B8FD2AE40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B9A7D9B-BC55-05F5-6BD4-89E819CE1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8D0582E-1163-5DAD-C574-B06112943640}"/>
              </a:ext>
            </a:extLst>
          </p:cNvPr>
          <p:cNvCxnSpPr>
            <a:cxnSpLocks/>
          </p:cNvCxnSpPr>
          <p:nvPr/>
        </p:nvCxnSpPr>
        <p:spPr>
          <a:xfrm flipH="1" flipV="1">
            <a:off x="9213796" y="3821538"/>
            <a:ext cx="1042324" cy="95783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682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5E4EF-FF82-E98D-2E86-4D3769230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3567ED9-6369-7BE5-E7DE-A469B89A4BD3}"/>
              </a:ext>
            </a:extLst>
          </p:cNvPr>
          <p:cNvGraphicFramePr/>
          <p:nvPr/>
        </p:nvGraphicFramePr>
        <p:xfrm>
          <a:off x="-1" y="719666"/>
          <a:ext cx="12152965" cy="559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95AE13E-D916-385A-33B7-BA9B1F175E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9" r="4460" b="13855"/>
          <a:stretch/>
        </p:blipFill>
        <p:spPr>
          <a:xfrm>
            <a:off x="356479" y="1587521"/>
            <a:ext cx="1297256" cy="126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18F426-3E03-CAAF-BD7E-756B44DB1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32" y="4010416"/>
            <a:ext cx="1766349" cy="1914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9B56AD-088B-26C9-A9D8-D363CF92A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93" y="3996190"/>
            <a:ext cx="1776033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D4E1FF-951F-5251-0DCC-1BBEA834AE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0287" y="4010415"/>
            <a:ext cx="1772663" cy="1914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28720F-8E0E-1623-AF13-A9D6CBA2DE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1569" y="1640570"/>
            <a:ext cx="3039362" cy="1260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DB2401-BA96-651E-D57A-F47444585F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9278" y="4013581"/>
            <a:ext cx="1772679" cy="19114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8829C5-EC59-E2B7-113E-78A505DF822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66691" t="19801" b="47353"/>
          <a:stretch>
            <a:fillRect/>
          </a:stretch>
        </p:blipFill>
        <p:spPr>
          <a:xfrm>
            <a:off x="9959531" y="4010415"/>
            <a:ext cx="1806448" cy="19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722B8F8-682A-382C-AFF3-8F5C0CD7961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F723438-1CEE-E671-23A0-39754F503FD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375DFE4-2F00-73BF-CB7B-83ADE745B94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B4CDE11-EE21-483D-C088-CD4190D609F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70A4712-0108-4E58-D510-C4DF6C55615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56C2EF0-55D1-F368-FECE-F5AF7DC5842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C7BDF71-049C-DC07-8D89-FF70C3400AD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33669BC-9826-ED9F-4C18-1CA4F10F568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EA8C26-6873-0148-3BA8-F899D6F2645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2D25F9-FB8F-2799-00EC-164949DFBB8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772F87A-70A0-81D2-7F72-A00F89DC5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C352E1B-1C21-5D92-FB06-3A908805EC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9C6E91A-3313-8BBD-B7FA-150C2A72412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Critical Findings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D4DE2E9-DEE5-5B30-473E-41A1B2B0A65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9901814B-B1C1-647C-F137-08D33685E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882333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94D5-3ABF-4EAC-BA3C-0F9798E5B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D4B29BA-C046-FB8E-9B31-F4E2C77F6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BB3B3E9-C858-5A14-3B63-BCF130B87F47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D766D74-72BE-6079-E85C-0D57272EE7E1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2CF56C1-4400-3B7D-6C25-EC59BEC60C1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EB5331D-A65F-9356-A706-0CD2023DA519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E8754126-815E-E5C2-3E13-6722063E4801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Reports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569A036-C234-2823-7216-2917CFF24D79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4058564-6A18-2C75-6726-EA4BB6E9A7E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B6F46FA-A97C-3FA3-08A2-2200123976A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CEF4DC-F006-B513-4891-B6996B67F49E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622E09-5F83-503E-7083-7E7064F4072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46432AC-75EF-8E39-6AEA-DCABF8208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C4194D73-8D59-6D79-23C7-1E8541A9D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05825606-B722-F6D7-AA44-D6F9D6A368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A65B02B4-B5E6-7777-A5F1-C601A1DE3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838864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30171-7862-3809-6DED-D215F0F92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6E1F4E-0517-5A2A-C6F2-121AC94F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5" y="840509"/>
            <a:ext cx="600075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9F73713-1237-A746-4A4C-40C626B9E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AB14543-B1F8-2EA8-B003-8BD6174BD33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07A6161-D77C-AEF3-958F-01303D9760F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0E60C9D-8298-1FC2-8D10-85DC0ADEBAE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ECDEF69-1311-7E2C-46F2-95ADA03F891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2249E32-4F4E-3B73-29FD-4775B4F010A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AC78125-6A24-CA58-949E-7B423DF985B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86527DD-A37D-C38D-A104-F874B086994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E4BB88-8838-733D-6122-E56F23ACFFB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0F4E2F-A967-51A2-0235-E14E3967C54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ECF6CB1-11D6-B96F-3964-71441C8C91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E6E106F-4560-9916-69B0-DB460079A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7DA0385-3A96-D5BA-9BC0-AD783AD0A89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FD5A9EA-7CEF-DB94-2704-54141D235B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57F63BBF-1C75-0225-14AF-8DD302E5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114123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1D422-A6C2-DC50-36C9-94C0554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FCC0E3-6C2A-CEB1-A2A9-4C9EEBC58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82" y="1108486"/>
            <a:ext cx="4127397" cy="4717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32243A-BF38-D4E3-BB3F-15C7B05A0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314" y="812800"/>
            <a:ext cx="626019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7030D92-27FF-49AD-5467-E6E4F4AD8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0DD1B44-6976-86AE-8171-078D75FC50B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B9BFA77-CAEB-C6A5-A77F-41DE603D442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538C2A9-7FF0-1FC2-FE0B-BCE0133BB40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9E5DA3D-A4AF-590F-9841-9B702ACC6F2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60C1031-12FC-77CE-C073-C35172ADF19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5A3489E-3491-01DD-AEFD-B449FE49567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A2593F4-AD7E-CFB9-B165-25D454ECDBD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6EF200-2114-5CDB-FF5D-58EDF3840AF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8B876B-BAAA-DB48-2B67-69ACD30E752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47FCFE9-B7DC-AF0A-3021-29025A4C3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4FFABC8-85B0-CE25-FC04-B8583E995D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FB2E315-0F7A-2605-39A0-9519863371B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13F95AE-3F61-7AA2-0882-51743B7C0C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BB81745-5A4D-402C-20C2-6622D10B9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79645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F94DF-61F1-FAF3-D7CB-A37290276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A644D1-ED11-3DED-E94B-161021371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82" y="1108486"/>
            <a:ext cx="4127397" cy="4717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068BA8-29A2-6D80-A22E-F42B8F9A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456" y="1108486"/>
            <a:ext cx="4327980" cy="47412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5A839-CCA0-D5C4-5224-9DBCA533D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682" y="790276"/>
            <a:ext cx="4700936" cy="60906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0F3379E-ED64-14AE-3137-1B84ECCBB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02E993F-60DD-E923-30B2-77E27E5CD8A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8EA9E59-B61A-4DE6-EBD7-995641C74F1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C888950-EDF9-D7B8-E253-9B0BA17D684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1D52656-D710-7498-8C26-DA1850C35E3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DB27405-DFDB-05E2-3BB9-983007408CE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7BEBC91-A4F0-CF9E-EAD7-EDE2C4C560E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BFD5DD6-EA23-4966-B262-2FE152C179B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BEDB02-CB97-0948-7EEE-814BEA47DDC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CD9917-6F0B-AD8A-51BE-AC9D0B96932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D7D7CDF-72E4-6E12-C317-41640C06D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9B13060-1C04-3977-7A84-55CE11A238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76011F5-58F6-ED40-0094-E88054616F1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67577DD-DE70-5A1F-C35A-CC4AA3466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55AFBA9E-A075-2252-087C-69CE36B1E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287204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72B99-1D46-18DE-1369-AA98CC415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FF29F8-D6DA-804F-BF87-E699C203B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82" y="1108486"/>
            <a:ext cx="4127397" cy="4717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1C3178-52E6-2B1F-A087-697DB2039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456" y="7259922"/>
            <a:ext cx="4327980" cy="47412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C60C2A-994F-1B56-5B48-49A6398E4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682" y="6941712"/>
            <a:ext cx="4700936" cy="60906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463612-26C4-1C14-75AD-9382CD0EA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869" y="2993322"/>
            <a:ext cx="6543558" cy="462697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01A7BF8-9757-37E5-7F00-E2F077667C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F07AFF5-4AE5-A6D9-E0A1-6B7818F9DBB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4B0A9E5-ABC3-5DA3-4030-AEC28D04A96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1995EA0-BA6C-6856-9953-C7D5CA08A5A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45F6F01-B651-5E0D-40B3-908CF32E46F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8774009-0BD9-1C4A-9516-8E3BFA5188F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BE73D26-6CD3-BEB3-DE14-2A1EA304923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552AEF5-CC20-58BD-4F5C-56EAF3D580B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CFE55E-8B13-AF40-2C54-812C76BBA56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7DCBF61-6834-B02A-9B22-A41F8B56B33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89548AF-6367-43DA-002F-E1C5612C40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4BA1B5C-222E-0BFE-6AEF-60BB34F41C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3871178-3DB9-5DD1-AC4E-9E33E26FD86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3D2CCE3-EF17-F098-9E2C-49DDC9AB87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C180485-E07D-A983-13E8-2389179C3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!! TextBox 21">
            <a:extLst>
              <a:ext uri="{FF2B5EF4-FFF2-40B4-BE49-F238E27FC236}">
                <a16:creationId xmlns:a16="http://schemas.microsoft.com/office/drawing/2014/main" id="{DD7E2385-4B1C-373D-EF90-12DA416DB75A}"/>
              </a:ext>
            </a:extLst>
          </p:cNvPr>
          <p:cNvSpPr txBox="1"/>
          <p:nvPr/>
        </p:nvSpPr>
        <p:spPr>
          <a:xfrm>
            <a:off x="4930238" y="1019818"/>
            <a:ext cx="339407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Inspection Level</a:t>
            </a:r>
          </a:p>
          <a:p>
            <a:r>
              <a:rPr lang="en-US" sz="1400" dirty="0"/>
              <a:t>Top-level query selects for the selected bridge(s) and the associated events: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Inspection (selected)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Load Posting (latest)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Load Rating (reported)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  <a:p>
            <a:r>
              <a:rPr lang="en-US" sz="1400" dirty="0"/>
              <a:t>Top-level query for the color codes </a:t>
            </a:r>
          </a:p>
        </p:txBody>
      </p:sp>
    </p:spTree>
    <p:extLst>
      <p:ext uri="{BB962C8B-B14F-4D97-AF65-F5344CB8AC3E}">
        <p14:creationId xmlns:p14="http://schemas.microsoft.com/office/powerpoint/2010/main" val="2463487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AF9E1-B16A-F511-FF32-BA1FBD76D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9C1DCC-3E53-6372-AABF-3EF59D30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507" y="770412"/>
            <a:ext cx="557676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6DA9B4-BFA5-47DC-29EF-B6E4A3C06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6" y="770412"/>
            <a:ext cx="528181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0C14E2B-1732-890F-857B-B9F7BD195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AF5BF2C-AFCE-E197-5648-4C4FB827438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1A33FEF-6BE5-D41C-5A21-1B8F2AA9B59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D1FBF1B-8A7D-110C-42B4-B7F347DF135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A5F28D7-F14C-0AA5-FA56-90D64F8F919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4F5D66F-5129-6090-5314-C1A783D70ED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FFCBFDB-BCB1-9909-7753-484749AAABB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65A37BB-2B36-7251-B38E-E75C67B9A36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675296-9576-5915-B070-24FFDF865FB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412494-98D8-E03B-CB4E-B3637C95EAA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41CCFA1-FE23-A296-75EA-E74F2D5F8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CA9CA7D-C5EC-194E-8240-BA9079C6BB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C0DA9AC-0235-ADD6-9DD3-E3C476DF5E5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73AE9C5-7979-931F-17FB-0D31324EF1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B4A16E7-6134-E6A8-F2F6-06C72C1B9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726611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2D737-1BBD-2DAC-17DE-FDE160EE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47300A4-B261-4C69-4565-06EC3EF0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AAE99B5-4BCB-21E0-C734-89B4FB38127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30959E-A717-C4B1-35C4-AAB493B339D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D547E79-4635-6708-D3C8-512F1BAE280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62AAFA1-9449-048B-DAD0-71DD2A34255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206F2-483D-B878-886D-DD9552626C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800062-A90C-B082-A13C-DF63384A18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8B303E-380C-1A26-8F85-988F83EE8F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F19BE-3266-28C6-39A4-61DC62D85D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641CE4-3A32-1215-CA9E-AFD86B2F5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80E64-6AF6-10D9-DCB8-627BCB7E3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47C8288-29D8-1EB8-AC3E-32E4485A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0B5DAB5-CD52-66BC-7222-B909AAB0B4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</a:rPr>
              <a:t>Course Overview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D999088-CADE-2D10-B0C8-0CAED8DD9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CE11C-FDF9-AAD4-7B1A-8BDD018B68A7}"/>
              </a:ext>
            </a:extLst>
          </p:cNvPr>
          <p:cNvSpPr txBox="1"/>
          <p:nvPr/>
        </p:nvSpPr>
        <p:spPr>
          <a:xfrm>
            <a:off x="2882926" y="98723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01E33-E32E-4DAA-7D60-77A753DEFCF7}"/>
              </a:ext>
            </a:extLst>
          </p:cNvPr>
          <p:cNvSpPr txBox="1"/>
          <p:nvPr/>
        </p:nvSpPr>
        <p:spPr>
          <a:xfrm>
            <a:off x="7054676" y="987232"/>
            <a:ext cx="142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TOMORROW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E7385-31DB-88E0-1F83-AD590A61AA0E}"/>
              </a:ext>
            </a:extLst>
          </p:cNvPr>
          <p:cNvSpPr txBox="1"/>
          <p:nvPr/>
        </p:nvSpPr>
        <p:spPr>
          <a:xfrm>
            <a:off x="1683143" y="1456570"/>
            <a:ext cx="396509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101)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Roles &amp;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Bridge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/>
              <a:t>After Break (Insp 102)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Condition &amp;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Load 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Sketches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Cross Sections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2AF0E-97A1-44F2-2274-FB9A84D25AE9}"/>
              </a:ext>
            </a:extLst>
          </p:cNvPr>
          <p:cNvSpPr txBox="1"/>
          <p:nvPr/>
        </p:nvSpPr>
        <p:spPr>
          <a:xfrm>
            <a:off x="5648241" y="1456567"/>
            <a:ext cx="39650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201)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Work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Certifications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Future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After Break (Insp 202)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Submittal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Critical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Dashboards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API Calls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4C576C-F94B-0479-3ACF-600F9F395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8070043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34A4-284F-6208-E624-5C2C6AA06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29020D4-8CAE-7F93-BDB6-ABE987177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879" y="3569564"/>
            <a:ext cx="6286233" cy="3116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7B2CBA-F04E-7A77-1054-860385BA5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6" y="770412"/>
            <a:ext cx="528181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42427A6-A62B-D5EB-282D-EE9B5AEAA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0E3A3F6-201A-3A40-DED6-B53A8D0E483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4F5B99A-F97C-55B3-9FA8-FD836E1C799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1652F32-04C6-89DC-D55B-AED1C9FC7A6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EDC5483-92BE-BCEE-68BE-CC3788F9310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0AFA6DF-9424-9C8E-0690-3658518A6EF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FE907F0-5FE6-7455-37D3-CEE78888ADD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2382866-69B8-A389-9A53-AFC6B29D454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C767A8-770E-035D-7F72-35C847F8705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EDCAB-9287-D9E9-D837-DC65C5832D0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D703FEC-0049-0057-4CC8-22CA41508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26FF886-8F1F-74F6-0A17-B6CE7AAEBE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4276271-AE80-49B8-E8EC-4E97A61F844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5FD5672-F6F8-5B6D-BB21-8617289CCE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F15F346-7DDF-703A-B8BC-89866E4DC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!! TextBox 21">
            <a:extLst>
              <a:ext uri="{FF2B5EF4-FFF2-40B4-BE49-F238E27FC236}">
                <a16:creationId xmlns:a16="http://schemas.microsoft.com/office/drawing/2014/main" id="{AEEEDC15-73E2-1CDB-0ECB-7E105AC18346}"/>
              </a:ext>
            </a:extLst>
          </p:cNvPr>
          <p:cNvSpPr txBox="1"/>
          <p:nvPr/>
        </p:nvSpPr>
        <p:spPr>
          <a:xfrm>
            <a:off x="6961845" y="1089381"/>
            <a:ext cx="33940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Element Level</a:t>
            </a:r>
          </a:p>
          <a:p>
            <a:r>
              <a:rPr lang="en-US" sz="1400" dirty="0"/>
              <a:t>Joins to the selected inspection, then joins the element table again for “child” and again for “grandchild” elements.</a:t>
            </a:r>
          </a:p>
          <a:p>
            <a:endParaRPr lang="en-US" sz="1400" dirty="0"/>
          </a:p>
          <a:p>
            <a:r>
              <a:rPr lang="en-US" sz="1400" dirty="0"/>
              <a:t>The details are copied out three times with the different colors or indentations, then selectively hidden based on the needed indent.</a:t>
            </a:r>
          </a:p>
        </p:txBody>
      </p:sp>
    </p:spTree>
    <p:extLst>
      <p:ext uri="{BB962C8B-B14F-4D97-AF65-F5344CB8AC3E}">
        <p14:creationId xmlns:p14="http://schemas.microsoft.com/office/powerpoint/2010/main" val="345087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1A9A0-DC2B-A2F4-3091-D6580BA4A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80D9E56-10EA-3B06-7401-8A822EBD412A}"/>
              </a:ext>
            </a:extLst>
          </p:cNvPr>
          <p:cNvGrpSpPr>
            <a:grpSpLocks noChangeAspect="1"/>
          </p:cNvGrpSpPr>
          <p:nvPr/>
        </p:nvGrpSpPr>
        <p:grpSpPr>
          <a:xfrm>
            <a:off x="1551870" y="868293"/>
            <a:ext cx="4437184" cy="5807396"/>
            <a:chOff x="4882929" y="1201162"/>
            <a:chExt cx="3929156" cy="51424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3F3ECDD-5E13-D9B4-CBE8-92BE02F28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2929" y="1201162"/>
              <a:ext cx="3929156" cy="51424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 descr="A close-up of a stamp&#10;&#10;AI-generated content may be incorrect.">
              <a:extLst>
                <a:ext uri="{FF2B5EF4-FFF2-40B4-BE49-F238E27FC236}">
                  <a16:creationId xmlns:a16="http://schemas.microsoft.com/office/drawing/2014/main" id="{F73A47C7-222D-5CFA-35C3-BE5571EE8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900" y="1401568"/>
              <a:ext cx="706136" cy="706136"/>
            </a:xfrm>
            <a:prstGeom prst="rect">
              <a:avLst/>
            </a:prstGeom>
          </p:spPr>
        </p:pic>
        <p:pic>
          <p:nvPicPr>
            <p:cNvPr id="16" name="Picture 15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26FE4273-726C-2C75-A056-FBC761C13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4020" y="1772658"/>
              <a:ext cx="780239" cy="213652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8985CF3-7213-75E6-7ECA-E5F8070CB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294" y="865707"/>
            <a:ext cx="4437184" cy="57696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CAEF47F-F0E7-DEB9-274D-4392B49764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B0296F7-E863-0699-B8A8-E36034D8171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A33782F-45BD-5E4E-9289-98D90E9EF25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746BE35-DE6B-39A4-1EDF-FDC005DC543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957628D-178E-2FA6-9AEA-73C1EE47E40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BE304E4-F9B0-4E8D-9868-BD1E41E4027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5B4397D-6B3A-84CB-6B69-1C18FB35869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D890AF3-D3AF-45F4-7907-D2BABCB4C02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330C4A-68FA-BEDD-64A6-C438F26CC4B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5C0F509-D81A-E81A-B38E-E72F6830E28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CE16681-290C-DDAA-22FF-9EC4F1AF4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25CD116-638A-01EE-C9E0-3F4BA8607E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E4FF056-07DC-1898-CFF5-0E9E11E1D1D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0B4A202-697A-3E6F-678B-E18C3FA5A6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A9C3AE3-0C46-52AC-FAE4-DBA411147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236488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18AFF-D791-69CC-84F6-3EC1FD764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850EF59-C8F8-CA0E-32CF-9D4E461F1C75}"/>
              </a:ext>
            </a:extLst>
          </p:cNvPr>
          <p:cNvGrpSpPr>
            <a:grpSpLocks noChangeAspect="1"/>
          </p:cNvGrpSpPr>
          <p:nvPr/>
        </p:nvGrpSpPr>
        <p:grpSpPr>
          <a:xfrm>
            <a:off x="1551870" y="868293"/>
            <a:ext cx="4437184" cy="5807396"/>
            <a:chOff x="4882929" y="1201162"/>
            <a:chExt cx="3929156" cy="51424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7EFC380-FB9B-6271-5747-1BEEF356F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2929" y="1201162"/>
              <a:ext cx="3929156" cy="51424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 descr="A close-up of a stamp&#10;&#10;AI-generated content may be incorrect.">
              <a:extLst>
                <a:ext uri="{FF2B5EF4-FFF2-40B4-BE49-F238E27FC236}">
                  <a16:creationId xmlns:a16="http://schemas.microsoft.com/office/drawing/2014/main" id="{382220F1-45D7-2FE0-D765-F26E46A8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900" y="1401568"/>
              <a:ext cx="706136" cy="706136"/>
            </a:xfrm>
            <a:prstGeom prst="rect">
              <a:avLst/>
            </a:prstGeom>
          </p:spPr>
        </p:pic>
        <p:pic>
          <p:nvPicPr>
            <p:cNvPr id="16" name="Picture 15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4B9D6A5C-8BA0-2733-1736-5DA4DCF13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4020" y="1772658"/>
              <a:ext cx="780239" cy="213652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36B38-215E-DEE3-5771-EDA0D4336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870" y="6841897"/>
            <a:ext cx="4437184" cy="57696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822ABEF-D7D6-A215-DB41-C6FB18A9F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EEAAD9F-1ACA-106A-D847-F42276365EC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9FE6136-B731-B46C-D48A-168A358ADA7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7952580-2570-29EA-5C38-AE7DDFC0F71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62CA035-E900-F9F5-52B0-04A8A3015C0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C281692-00CA-2ADE-937E-1B6FA931C0A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D646B41-9C6B-3FC7-F432-B17E584CCAC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62767D2-B9FD-E703-316C-6A3576A4B7F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4CF231-396E-A3E8-D547-4D4BA6E7BA9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E900D87-1853-C8F8-CC95-C9EFAD57F5B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05DE4B6-99B1-4F01-9724-4D0FCF8758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9473071-0146-9E4D-766B-04D1EFDDDE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0478969-6070-B77B-6330-424B683A6F0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B77B450-DDAD-7161-7287-7D38C95C5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A0982C8-2D8C-9384-0AB6-60B99B4B7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7C4828-F50B-3EAF-A491-5D2A5FFA4F23}"/>
              </a:ext>
            </a:extLst>
          </p:cNvPr>
          <p:cNvCxnSpPr>
            <a:cxnSpLocks/>
          </p:cNvCxnSpPr>
          <p:nvPr/>
        </p:nvCxnSpPr>
        <p:spPr>
          <a:xfrm flipH="1">
            <a:off x="6175754" y="1513682"/>
            <a:ext cx="1325807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7D7A05B-A222-E2F2-0ED3-18082279EE4E}"/>
              </a:ext>
            </a:extLst>
          </p:cNvPr>
          <p:cNvSpPr txBox="1"/>
          <p:nvPr/>
        </p:nvSpPr>
        <p:spPr>
          <a:xfrm>
            <a:off x="7688261" y="1329016"/>
            <a:ext cx="1933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Stamp &amp; Signature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B2BDFB4-7CA2-DF44-CAE8-BDF96A91F35D}"/>
              </a:ext>
            </a:extLst>
          </p:cNvPr>
          <p:cNvCxnSpPr>
            <a:cxnSpLocks/>
          </p:cNvCxnSpPr>
          <p:nvPr/>
        </p:nvCxnSpPr>
        <p:spPr>
          <a:xfrm flipH="1" flipV="1">
            <a:off x="6152722" y="2325282"/>
            <a:ext cx="1348839" cy="18466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42F2200-0CB6-87FC-EECE-F3C319E23E4A}"/>
              </a:ext>
            </a:extLst>
          </p:cNvPr>
          <p:cNvSpPr txBox="1"/>
          <p:nvPr/>
        </p:nvSpPr>
        <p:spPr>
          <a:xfrm>
            <a:off x="7688261" y="2325282"/>
            <a:ext cx="225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Information density</a:t>
            </a:r>
          </a:p>
        </p:txBody>
      </p:sp>
    </p:spTree>
    <p:extLst>
      <p:ext uri="{BB962C8B-B14F-4D97-AF65-F5344CB8AC3E}">
        <p14:creationId xmlns:p14="http://schemas.microsoft.com/office/powerpoint/2010/main" val="2078774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94395-C589-CB70-25C0-5E02FF0E8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0FEC81-95EF-C717-BAF3-51E06D40314D}"/>
              </a:ext>
            </a:extLst>
          </p:cNvPr>
          <p:cNvGrpSpPr>
            <a:grpSpLocks noChangeAspect="1"/>
          </p:cNvGrpSpPr>
          <p:nvPr/>
        </p:nvGrpSpPr>
        <p:grpSpPr>
          <a:xfrm>
            <a:off x="1551870" y="-5070703"/>
            <a:ext cx="4437184" cy="5807396"/>
            <a:chOff x="4882929" y="1201162"/>
            <a:chExt cx="3929156" cy="51424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BD0C93-7BFF-542C-9FB1-91A6E791D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2929" y="1201162"/>
              <a:ext cx="3929156" cy="51424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 descr="A close-up of a stamp&#10;&#10;AI-generated content may be incorrect.">
              <a:extLst>
                <a:ext uri="{FF2B5EF4-FFF2-40B4-BE49-F238E27FC236}">
                  <a16:creationId xmlns:a16="http://schemas.microsoft.com/office/drawing/2014/main" id="{83AC3F70-6A9D-3B6A-B643-CAE751E6E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900" y="1401568"/>
              <a:ext cx="706136" cy="706136"/>
            </a:xfrm>
            <a:prstGeom prst="rect">
              <a:avLst/>
            </a:prstGeom>
          </p:spPr>
        </p:pic>
        <p:pic>
          <p:nvPicPr>
            <p:cNvPr id="16" name="Picture 15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3FBD9CB3-D7B8-7AE6-193E-06594BF07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4020" y="1772658"/>
              <a:ext cx="780239" cy="213652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06A2565-1597-3463-0FBE-21F7CF159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870" y="902901"/>
            <a:ext cx="4437184" cy="57696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CD115EC-17A4-5F87-23E4-70ACAD1E4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099C6B9-CA61-B328-98C2-4997E0ADBCA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4673F01-7FA2-56AD-E63A-5A2E5366756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01A9EE3-FE7D-7139-24C5-BAE408522AC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3FD40F0-2EC8-B4CF-819B-46A94DFD34B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3AFAAA5-CB44-8781-BC4F-6C10507084C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A599A6E-6935-FD2F-712F-7101BEECC4B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1620D82-3A18-F347-C4A2-38941ABE9E6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D610E1-7BEC-799C-9CD4-DBEE293B932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17880E-8A66-633F-778D-FE19C8C252A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2541D10-5499-759B-151E-9F336F4C46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E9D9BB4-0262-D556-CF61-DDC6F55E9E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30B4ACC-11A8-1112-6848-0A875DF86E5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0C503FD-FCB9-8D16-2792-F53B2DE97E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ED7DD15-FEC9-6B66-EAF9-171BC1F73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6" name="!! Straight Arrow Connector 5">
            <a:extLst>
              <a:ext uri="{FF2B5EF4-FFF2-40B4-BE49-F238E27FC236}">
                <a16:creationId xmlns:a16="http://schemas.microsoft.com/office/drawing/2014/main" id="{C0B570DF-C24B-FB73-93C4-0255677F9C47}"/>
              </a:ext>
            </a:extLst>
          </p:cNvPr>
          <p:cNvCxnSpPr>
            <a:cxnSpLocks/>
          </p:cNvCxnSpPr>
          <p:nvPr/>
        </p:nvCxnSpPr>
        <p:spPr>
          <a:xfrm flipH="1">
            <a:off x="6175754" y="4486552"/>
            <a:ext cx="1411049" cy="236767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!! Straight Arrow Connector 19">
            <a:extLst>
              <a:ext uri="{FF2B5EF4-FFF2-40B4-BE49-F238E27FC236}">
                <a16:creationId xmlns:a16="http://schemas.microsoft.com/office/drawing/2014/main" id="{1EE3D20B-4B83-84AE-BE01-3AACFDD31519}"/>
              </a:ext>
            </a:extLst>
          </p:cNvPr>
          <p:cNvCxnSpPr>
            <a:cxnSpLocks/>
          </p:cNvCxnSpPr>
          <p:nvPr/>
        </p:nvCxnSpPr>
        <p:spPr>
          <a:xfrm flipH="1">
            <a:off x="6206696" y="5344318"/>
            <a:ext cx="1380107" cy="273551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!! TextBox 22">
            <a:extLst>
              <a:ext uri="{FF2B5EF4-FFF2-40B4-BE49-F238E27FC236}">
                <a16:creationId xmlns:a16="http://schemas.microsoft.com/office/drawing/2014/main" id="{FF7E6829-2E0A-3E0E-5303-24622C1DDB0B}"/>
              </a:ext>
            </a:extLst>
          </p:cNvPr>
          <p:cNvSpPr txBox="1"/>
          <p:nvPr/>
        </p:nvSpPr>
        <p:spPr>
          <a:xfrm>
            <a:off x="7738495" y="4163387"/>
            <a:ext cx="3352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Features section fields change based on feature type</a:t>
            </a:r>
          </a:p>
        </p:txBody>
      </p:sp>
      <p:sp>
        <p:nvSpPr>
          <p:cNvPr id="25" name="!! TextBox 24">
            <a:extLst>
              <a:ext uri="{FF2B5EF4-FFF2-40B4-BE49-F238E27FC236}">
                <a16:creationId xmlns:a16="http://schemas.microsoft.com/office/drawing/2014/main" id="{E499FDDF-DCD2-64E9-4C66-DF14418B87A6}"/>
              </a:ext>
            </a:extLst>
          </p:cNvPr>
          <p:cNvSpPr txBox="1"/>
          <p:nvPr/>
        </p:nvSpPr>
        <p:spPr>
          <a:xfrm>
            <a:off x="7794975" y="5111761"/>
            <a:ext cx="3658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Super / Sub sets repeat as needed</a:t>
            </a:r>
          </a:p>
        </p:txBody>
      </p:sp>
    </p:spTree>
    <p:extLst>
      <p:ext uri="{BB962C8B-B14F-4D97-AF65-F5344CB8AC3E}">
        <p14:creationId xmlns:p14="http://schemas.microsoft.com/office/powerpoint/2010/main" val="4025484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F1FB7-3123-9773-B9CC-C30B9B3A6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AE3A2E6-2AC0-EAE3-33C0-DD147D14F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336" y="702082"/>
            <a:ext cx="4751328" cy="6155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DFC2262-CFA4-8E26-3A69-E37168331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A3B6C62-4557-89B3-3FC3-4E4AC17D1AE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7D6C2CC-33A7-3530-66B9-9F5EAE32AB0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0C84D80-3F66-DE59-7F79-04114878DF4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7F3A0DA-5129-29D3-2602-ED16F15651F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6875A70-D729-3394-52CA-F17AFE194A6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E9F61AE-5892-3E58-32CC-B34F9872A07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7998B96-EAF2-493B-5219-83B976AB9B5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7EB413-38D2-4ED1-2C26-719035F8CAF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3B1A12A-70BB-E70D-9C87-B4B784FE413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180704A-0B63-72BC-57B3-179F5C7DEF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3C90FF4-649B-2B8B-AF05-3172245476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ED32D86-8933-E036-2576-3607941F0C9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F5ED463-DE9D-BB2E-99DB-91A7A1E494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149A4AB-505F-CAD9-FC64-5833CB375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043072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8B9C0-A229-2DD9-2150-52EB7BA5D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EC3BB35-DBC1-A3B7-2A99-5BF47E9E7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40" y="702082"/>
            <a:ext cx="4751328" cy="6155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644A35-A881-A9F8-621C-A331D0B5F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288" y="723352"/>
            <a:ext cx="4816639" cy="6149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5C86C-E0A1-08F7-4FFB-E0CB6CCDD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498" y="6886574"/>
            <a:ext cx="4830429" cy="6260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1E81A7D-748B-A0B6-7A50-7D1445EE6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47E7075-A390-8D61-E38E-C11AA2A6408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2E13EDA-8946-F9B7-08A8-FE24688A46F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75A800B-908D-1DFD-105B-3CF23745271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C8B7D38-4006-2ECA-DC1A-B03D0960CF0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62E1C-FACB-7101-F56F-8A2A2312F63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1AC74A5-730E-89BB-7D1C-9B89BAE9546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94A006B-53C5-AA53-66C1-7D664AC0B44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CD72FD-18BF-BD0F-4E04-C821CA44E52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E366B5-73DC-363B-D642-BFF801D7075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EAE7AC0-5ACB-F677-28FA-A611BD9D3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431B310-5B2D-76E3-AE9E-E1E75C4CC1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3C7D74F-89C9-ABF9-D2F9-6B0AA2C935F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347EE7A-B845-4297-1EA2-08B0843934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D539656-BD3B-DBD5-BDBC-79604B590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4535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93D86-A9C3-8FF3-205F-54E1AD0BA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4A494F-5AE8-D60B-5323-40E370A0D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863" y="-5513173"/>
            <a:ext cx="4816639" cy="6149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80BAD1-6836-8ED8-D46F-7553F8319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073" y="650049"/>
            <a:ext cx="4830429" cy="6260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349BCDA-DDB6-383F-2914-200F443B1E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95800EF-4454-4A34-DDFE-6581012C097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D1A40A6-0057-70AB-E6CE-873F0450D06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1225D15-7FBA-5DD8-A348-C1D0B543159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DF569B2-6B84-4FF8-DD9A-C835206C89F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99297A8-87B3-DC23-D6A6-135E422CF0B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226B8F8-1557-8E61-9DFB-0CA31DEC816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6A7AFDF-401F-8DD0-31C8-57DB3B228DD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72377F-85D7-6F80-60D8-D35A1C025F4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487BAA-3439-C19E-481B-F60A1328C95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CC46C0C-0E4F-5CC8-6A21-8AA0F7D04E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095705C-5E1D-C137-937F-27F6E5438C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CC24F2F-9EC7-D241-BBE1-22807B37DE0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1873974-D8F5-B0F2-C1D9-DBC84C9F62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C05873B-6B77-73F2-B6F1-9CAA661F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606040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A94C8-1ED0-B0F7-096B-15314D656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4D1A70-F347-9A8A-B40F-F2B734A26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731" y="708838"/>
            <a:ext cx="4738538" cy="6149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F0F995-E5FB-B254-7730-3D0B0D90A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43CDED3-33F4-D1D2-5311-D09525FBA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4953091-2B2F-B636-CED5-451B3EE6FF0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B741B0F-9C94-8F0C-8DD8-1A2159AD240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CC991B2-30AB-2F16-860E-445D2065D11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5DE629D-3D93-8CA4-B49A-27EFD70AF76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038BCF2-471F-0D7B-3377-D5FF425E872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F046D71-6EC9-8DE5-B026-373C77D43F4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AAA9FB-D1CD-9638-F664-0AACFB664DC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7E3726-AD93-C04B-E907-E4EDCDE3DA3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B4D36B-652B-44C2-B83A-AEB3DF063FD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4601392-E66D-8B92-BB49-F71B95436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C1180D-CCD5-17AA-B3FF-4A6D7CE0CC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787E357-CE27-CEB7-FCFF-343539955F3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5E18A24-AD21-AE9C-AE2F-AA91E4EA8A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5A44C20-8D2C-6FEE-89B8-558033714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446258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F6E3D-8F1C-7DC2-248E-8251B13C3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8E979D-9A6F-A598-8672-6E467043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9" y="896391"/>
            <a:ext cx="5614185" cy="72854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4D4429-610E-0095-5D5B-ABA33C7DE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816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5E0471B-EC41-5CA6-83FF-04BEE42E1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3306258-B40A-4446-ED4D-7EDBBAADACA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573CDDA-37E4-33A7-12A0-C190527F186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87B9CEE-F01B-BE8A-AEFE-C511827A754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3DEC230-64B3-BD67-BFFB-DF12AE9C5BF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99BB489-CD93-E4C5-EABB-FAB592B9020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F40144E-2F1A-0C79-1E78-A87CC93AF9B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44D245C-651E-0EB6-886E-3F2D13A02E5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6DEB14-2BED-C7F9-2DC2-8EFBC32DCB6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7DC254-3FFD-5EF7-7A9D-4391FAC81E6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5CCA5B3-F044-7D8B-641B-DFD6607CA2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541AC84-4F53-22EC-4541-C89F3391C7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254007D-8CAD-F210-8359-7D0A2D9458E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795907C-1E4C-8F0A-2E1F-E22002C5DC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564198B-3272-498E-1506-D72BFB919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751040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3F2C4-0473-2614-BC6D-A3C8916F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F5A6D93-A0B1-6844-8462-37B5CBDC7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DA19276-1B81-CA00-DF56-25D23B231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724F28B-14B7-5A0A-5C86-1E4822256F9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D5E69BF-E5C2-3D75-5F4C-353605BDE03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360FF11-4F9E-3D6D-C622-95A2DDAFEC5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60F69D5-66B5-8C90-694A-EE0FA58A782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E6F4255-7FAC-B573-5C1A-73A0366EA73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9766460-5C77-08B0-BADC-CE3DEA8E64B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BBD5348-9165-982F-A012-7A85C8F16D8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E2BDEA-A107-B157-C663-A2F9030F61C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5E884D8-EC75-3281-A12E-0B9CE197282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ECE38D9-5277-5D96-6D7D-3FC76A115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4F2A628-82A6-5485-D28A-D8FB7E7741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EB9E68D-23FA-0F86-9F01-D42EB8DF205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11B9E0E-C084-9459-FEF2-61E70AB8CE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D3A652E-CAC9-9B94-2F64-E6C3C6B34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A146BE-A905-5728-1B00-DC01E1217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317" y="781050"/>
            <a:ext cx="616736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A8587F-2E39-D255-C07F-F158DA14548B}"/>
              </a:ext>
            </a:extLst>
          </p:cNvPr>
          <p:cNvSpPr/>
          <p:nvPr/>
        </p:nvSpPr>
        <p:spPr>
          <a:xfrm>
            <a:off x="6753225" y="2562225"/>
            <a:ext cx="695325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D69D04-9F5A-5C73-4A2F-FC85599A9E60}"/>
              </a:ext>
            </a:extLst>
          </p:cNvPr>
          <p:cNvSpPr/>
          <p:nvPr/>
        </p:nvSpPr>
        <p:spPr>
          <a:xfrm>
            <a:off x="4029350" y="2688810"/>
            <a:ext cx="695325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5241C-86B0-0AAE-2E64-1827862FFFBA}"/>
              </a:ext>
            </a:extLst>
          </p:cNvPr>
          <p:cNvSpPr/>
          <p:nvPr/>
        </p:nvSpPr>
        <p:spPr>
          <a:xfrm>
            <a:off x="6848475" y="3133725"/>
            <a:ext cx="1371600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D9C60B-78D0-C34C-D8C7-AF724DF70BE6}"/>
              </a:ext>
            </a:extLst>
          </p:cNvPr>
          <p:cNvSpPr/>
          <p:nvPr/>
        </p:nvSpPr>
        <p:spPr>
          <a:xfrm>
            <a:off x="3988693" y="3275217"/>
            <a:ext cx="954782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708C6-A8EE-9C9D-3E27-46B4133C1417}"/>
              </a:ext>
            </a:extLst>
          </p:cNvPr>
          <p:cNvSpPr/>
          <p:nvPr/>
        </p:nvSpPr>
        <p:spPr>
          <a:xfrm>
            <a:off x="3988693" y="5491457"/>
            <a:ext cx="695325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8B6948-C8CA-29E4-80C5-8726DB6C6358}"/>
              </a:ext>
            </a:extLst>
          </p:cNvPr>
          <p:cNvSpPr/>
          <p:nvPr/>
        </p:nvSpPr>
        <p:spPr>
          <a:xfrm>
            <a:off x="3974592" y="6082555"/>
            <a:ext cx="1216533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123B51-399C-360E-22FB-07F8A17C86D4}"/>
              </a:ext>
            </a:extLst>
          </p:cNvPr>
          <p:cNvSpPr/>
          <p:nvPr/>
        </p:nvSpPr>
        <p:spPr>
          <a:xfrm>
            <a:off x="6848475" y="6082555"/>
            <a:ext cx="1216533" cy="2875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24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BFD25-8EF4-AFFE-543C-5817BA814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816D087-86F7-65BA-920F-C944547EE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5FE63F6-96CC-472D-EDF2-0C6FA075A411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5F8795B-408B-D987-C6BE-EB2D445DF24D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F5C0CC8-C123-95F7-1A0B-F6A90AEECA69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27B4D23-EDC0-6220-9754-0BBB9D160565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158196A-268B-6000-CCEF-AF9F7DAC1EC2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Submittal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D08AC2A-5757-8DF1-79BD-3BD146D802C5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78D9D97-F4B1-C32F-D66D-A4473F6A88D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AB85F4-085A-4E8D-1FC4-CCFF4205F78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0A52C3-65F4-F01C-7DFC-C7F8B052463A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3CC4CCA-0891-A87D-1E7A-2F69C727A94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C574EB5-B429-FC89-5D63-96044182D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61ADB59F-66AD-8FF2-6B55-0725B4BF5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69986018-857F-A5A0-1372-DB173A4B4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24F29E29-DE71-A54B-B28B-CE5E7DFE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614067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AFAAE-4010-DE6B-922D-1F10CB57C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BBFF4DC-A383-F09B-8C96-FDD38F59513B}"/>
              </a:ext>
            </a:extLst>
          </p:cNvPr>
          <p:cNvGrpSpPr>
            <a:grpSpLocks noChangeAspect="1"/>
          </p:cNvGrpSpPr>
          <p:nvPr/>
        </p:nvGrpSpPr>
        <p:grpSpPr>
          <a:xfrm>
            <a:off x="1014749" y="755904"/>
            <a:ext cx="10162503" cy="5685651"/>
            <a:chOff x="6230867" y="2017471"/>
            <a:chExt cx="5689083" cy="318289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9A31B76-7EE8-551C-EC56-5D7DA53F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30867" y="2017471"/>
              <a:ext cx="5689083" cy="190716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8DA3B6D-C801-CA0C-4C6A-6B35FF2E3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2382" y="3572241"/>
              <a:ext cx="5687568" cy="162812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C14BC9E-E350-7CB9-421C-098DDF819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FD60E27-80A9-98D5-9319-99684A99F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9F74D07-31CF-7D40-B16D-CDE3DAF6A29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14C82B4-A550-022B-8834-0C065CB4CCB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018D584-CFF8-2EE4-A038-3FC11635065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3B01781-3E72-8E63-C612-1356A94596E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2E6B217-1583-6C8F-0982-B7C8BBEE75E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06017B8-ECF2-062B-207A-A5800E0C2C8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4DF56A4-4556-A68E-3683-EEDEF8499BE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28D5D5-1BC6-B30D-19F4-B470B9ABF46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5C41CA-B865-AC52-B4DB-4F27C8D10FE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E62D9AD-F608-EABB-7E26-20D0E15CCF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57BA133-CC18-5A14-134F-6CEE9BB40F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8F02B5D-0943-743B-21EB-3BA3F8D8814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FA7C5C5-174F-7579-A7D9-891BAA4704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CC41358-F0F4-F9E1-86DD-2AE6AE004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529527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AF467-9530-9626-9CF5-1009E7C36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1E52F80-71C0-54C4-369E-A9EF0C0A7CC2}"/>
              </a:ext>
            </a:extLst>
          </p:cNvPr>
          <p:cNvGrpSpPr>
            <a:grpSpLocks noChangeAspect="1"/>
          </p:cNvGrpSpPr>
          <p:nvPr/>
        </p:nvGrpSpPr>
        <p:grpSpPr>
          <a:xfrm>
            <a:off x="1498185" y="1021624"/>
            <a:ext cx="9309074" cy="5468482"/>
            <a:chOff x="6067816" y="1704630"/>
            <a:chExt cx="6124184" cy="359756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17D0667-F282-6E0E-2C94-9FF261B475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93" b="6715"/>
            <a:stretch/>
          </p:blipFill>
          <p:spPr>
            <a:xfrm>
              <a:off x="6096001" y="1704630"/>
              <a:ext cx="3066887" cy="160712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46CCCFA-9595-9516-D6BB-FD295394C5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40" b="6922"/>
            <a:stretch/>
          </p:blipFill>
          <p:spPr>
            <a:xfrm>
              <a:off x="9125113" y="1704630"/>
              <a:ext cx="3066887" cy="160712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3DD91C8-09D9-9CED-211A-EA46F0F41E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07"/>
            <a:stretch/>
          </p:blipFill>
          <p:spPr>
            <a:xfrm>
              <a:off x="6067816" y="3746636"/>
              <a:ext cx="2943001" cy="154614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B7257B-573B-CD3D-6C5F-3CEE8A927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312" r="4312" b="3794"/>
            <a:stretch/>
          </p:blipFill>
          <p:spPr>
            <a:xfrm>
              <a:off x="9243649" y="3756051"/>
              <a:ext cx="2734223" cy="154614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F9720F8-EB86-9774-F08C-6DCB20310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862F564-A584-5715-20D0-D9725487F3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E68BD40-34D7-7635-F5CC-B8CC3F5EE0B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A5DA2EF-1E56-4787-A069-9CC8AA6F388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160DCD9-3967-9277-6127-64759EC6BCA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6B4B305-1B32-59AF-EB66-9DFBADCC1CF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140DBDB-A15F-8620-8EA7-B90617AC5F5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FC12966-D108-6BFB-589B-C43335FFF08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EF5C03E-15B3-F21D-C0DB-D6FA6EF403C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2A0209-3623-47D6-74CB-055F09959AE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BEC192-6758-A9D6-3CE6-C6EABC36F62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A8F16AE-FB83-C156-3701-98502A8A4C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8D846F7-B229-9818-45C3-8BD203ED71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9A8AC9B-8756-A14B-A29D-D7EB3FE45F0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626EAA1-7C25-7E47-7F40-13B2B2BB3E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AC70A0E-0D1C-F19E-CBA3-B3E33220D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323071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B91E-2129-6E07-A00D-D37659A5C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A12823-D9A0-87A1-206F-C644F891A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26" y="473468"/>
            <a:ext cx="6426847" cy="65655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90150B-00AF-5B86-F5C5-62BAE5489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CBE37A-1178-9568-C176-C4863F8FCE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9D4FB09-716B-F091-6C25-47D7808EB92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7217145-AF39-52FF-0FB0-E65B4BB6CB3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4F427F8-D1C8-1319-0927-15C8097A3EF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F0CE084-D41F-44B1-3510-1340DCEFD1D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57C0FCC-46CE-3A89-1C38-79796F6BE37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9E8E2AC-35A6-FA83-0D9B-31DDF00FF06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1EEB787-52A3-8A42-0F38-06FAE28138F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D7B0F9-B788-D7D9-A118-6E117C93C5C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FB37D6-9F34-785E-B3D3-B43D7B528D0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EA2BF21-AAD7-8DB1-3DBE-61B70DB363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4EC8D61-3AC8-B21F-1BBF-BF079B465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245292D-C351-AFAD-963B-40608A34465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Reports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2C23058-98DE-8522-EA8A-76F09EFC2A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685F228-7928-7DAB-27E1-BCA034D25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91030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150D9-82DC-41B9-3AA7-06FF24477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9A805D4-A471-C8F3-B556-206AF4E0B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603D9CA-E2D1-8656-A22D-BAE1E335F2F6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758D71C-CDAD-18B9-E290-D9DF36DE1D8E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97985CD-5B61-ACF5-22ED-00F6A4CB8E79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27A9737-B56C-9BCF-E2C2-19B1740A30F8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9E0AF14-0437-7025-7AAF-1B04DE355F29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Dashboards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4CBAF4D-2E6B-7D2A-D811-4139780CE59E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81D1F7E-4769-91E2-D971-965DB660D41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EDF106B-9CED-213B-04BB-3EFDC9826CB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2A5692-0639-B7EA-F223-3412215046B3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3C4905-CEBA-7936-05A6-0C2AFF44923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13DF030-3B01-4B0A-3337-4F529E398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C0B7418B-CCB8-F940-D60D-15364FA0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A09C2917-4161-4DA9-0D68-4E75278CF0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C9A37F57-694A-CC74-26F6-916C57CF7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624714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ABC02-1201-62BA-C9A4-934B90A41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5517804-4C16-96D9-5264-F4D4534DC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0CF1CA4-08DC-BFB6-7EB4-F64860087CB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93C971D-610F-02E9-A288-43DA59E3387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CD6CB16-4094-6B24-D9E2-A0B10437B58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297FCC5-6153-E0BC-D8C6-5D5794BF305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3B2894D-AA2E-DFE4-A2BE-1ADF2B405A8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9A99347-513C-21EB-3B1E-5D8884886ED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6C408CC-B554-B175-DFAF-7199A3A90BE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851F2D-3AC6-CFF8-A3E6-B2A6CEB012A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C4BC4B-6B89-53B4-8C2E-776D71DDE74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AF56AA2-1712-0B6B-3D08-1CC648960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9E3D181-F7E7-32FB-3FE4-D09E9C8F86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C5F4C8C-CC8A-5CDF-3872-E7250BA50D6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181A130-5E01-AC84-4A3E-7699353C00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69075CF-A1C3-8A58-1619-A502399C6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60DD8-CBEB-1745-6FAD-66D7A9A71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932" y="77683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3674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0906-E685-E1EF-E668-6558C74D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522BB5-8D98-86A4-CB5E-03BBDA10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6" y="43043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E6DDAE-14F5-E925-A0C6-FABF2CCA4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39" y="7053876"/>
            <a:ext cx="6326507" cy="627339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8B43599-A5F2-3094-F4E7-B340CCEB4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A84A19A-9B1C-88D1-1865-89390B9C310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AB05927-A544-0B7F-452F-4FDCAE15340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A487608-4113-F6E5-1A22-193E20F2868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2034D1D-91A4-CD59-D9A3-CA6C2AC5F83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20548A8-5979-23BB-72FE-0CBC7D0184E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2A25552-EFD2-AE58-C680-286A9FDEC0D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5C7FF2B-D3C7-D8DA-8194-6C4FE5E7D05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60A48B-9EFF-00BB-6326-2624B5A0B74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AAD6C8-076A-C0A4-503E-C4B028ECEBC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E6E781C-944C-4927-D0BC-49DF287E8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6AA0EF3-3738-98C6-E203-A34E5DBF0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4008A5C-A43B-BFF7-C916-B66268DFB68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7CF48C1-A3BA-EDB7-5973-5BADB5EF8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12F1B23-0804-9B27-8F75-D025A59F9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565846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343D5-F723-0884-6FF4-0E7C5411C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07FDCA-387E-1162-860B-C99C2FA0F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6" y="43043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85D5BD-5D31-267A-A144-E44CEA7EA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39" y="4319908"/>
            <a:ext cx="6326507" cy="6273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B66356-3030-034B-7B73-87DCEAC8D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568D5A0-2D19-A863-15CE-201749F5ED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3D2CDC2-A4C2-4FE0-E82A-ABC810DE750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ECD9E95-C71C-36AC-95F2-B915C955564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8B98DCB-BF8A-99B1-F001-741F18A6880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D5014E2-FC06-6980-27E8-9F1C5A2AC60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1F9D4F1-89FA-8C97-AD05-D4A57D99B35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0579681-7831-86D3-2EFB-C4EA3C2B0D2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10D160B-34EC-18A6-97DE-623C40A853B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EE2F3B3-C463-E949-EF38-D7F944E64B5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84E1FD-F7B6-FCD1-A0C0-478D8C4163B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780C98E-9EAF-319A-0A72-94D3FEAA34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04EA63B-D982-43F6-88A5-3198468AFE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A1199F1-D2F3-45E3-71BC-E601B9DAF08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09C64CB-3069-14FF-EF26-BA3F6A3E23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E1BD950-378E-FD82-65B6-802ADF058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800D30-029A-14B5-88C1-337476E9AB7E}"/>
              </a:ext>
            </a:extLst>
          </p:cNvPr>
          <p:cNvSpPr txBox="1"/>
          <p:nvPr/>
        </p:nvSpPr>
        <p:spPr>
          <a:xfrm>
            <a:off x="7010400" y="2826327"/>
            <a:ext cx="3014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689C0"/>
                </a:solidFill>
              </a:rPr>
              <a:t>Scaler Query</a:t>
            </a:r>
          </a:p>
          <a:p>
            <a:r>
              <a:rPr lang="en-US" dirty="0">
                <a:solidFill>
                  <a:srgbClr val="1689C0"/>
                </a:solidFill>
              </a:rPr>
              <a:t>What appears in the hyperlink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5E1C10-DD83-F5F8-846E-9660C521BCC6}"/>
              </a:ext>
            </a:extLst>
          </p:cNvPr>
          <p:cNvSpPr txBox="1"/>
          <p:nvPr/>
        </p:nvSpPr>
        <p:spPr>
          <a:xfrm>
            <a:off x="8026400" y="4137891"/>
            <a:ext cx="4042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Filter Query</a:t>
            </a:r>
            <a:endParaRPr lang="en-US" b="1" i="1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What appears in the grid (if you add one)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B1517C2-EF04-3FD2-522A-4C2ED7E95089}"/>
              </a:ext>
            </a:extLst>
          </p:cNvPr>
          <p:cNvCxnSpPr/>
          <p:nvPr/>
        </p:nvCxnSpPr>
        <p:spPr>
          <a:xfrm flipH="1">
            <a:off x="6289964" y="3149600"/>
            <a:ext cx="600363" cy="0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CA5A0A-8FD4-5573-31B2-E4E2A916782D}"/>
              </a:ext>
            </a:extLst>
          </p:cNvPr>
          <p:cNvCxnSpPr>
            <a:stCxn id="15" idx="1"/>
          </p:cNvCxnSpPr>
          <p:nvPr/>
        </p:nvCxnSpPr>
        <p:spPr>
          <a:xfrm flipH="1">
            <a:off x="6160655" y="4461057"/>
            <a:ext cx="1865745" cy="12193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411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A2AC7-B592-F698-1588-807BFECB2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D0D6C9-ED49-56C7-D8DA-637848039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6" y="43043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033991-2F94-B0A0-D716-8C2453480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39" y="4319908"/>
            <a:ext cx="6326507" cy="6273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7B8DD4-B5DF-6014-1EA6-C30623723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4A647C-5267-793C-B6FE-F8DC9DA7E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015" y="676077"/>
            <a:ext cx="6891259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EE24B3B-C233-8393-381B-4B1B90BF4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87823E9-0A09-6144-22EC-F59F0D95EED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E4B5D3D-4495-EF05-7450-22915F6D737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A7570F0-19D6-4FE2-6865-45625C85C2B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3AD1EC4-41C8-F063-2B07-748B2F660AC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0564136-95E1-A475-934E-8968EDF8597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02F57C0-3576-343C-4F35-2935802DBCF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3923FEB-E59C-D64A-2DBD-7C58266080F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E585FB-02E5-3E0F-E33F-DB9C50C731C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A30FC5-AC2E-3AC6-C916-06EAEFE8C2B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618C615-7745-371A-D5F6-5CBABF3BE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7A3618E-DE78-66BA-56C1-6C6C152945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3EC8654-5CBD-2259-E596-505AEEDF3CF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F4C85CA-2697-FCEC-2A95-E39071699F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03239AC-08F2-E14D-382E-4E6ECD61D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593825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AAEA-16D2-7B1A-D8F2-39D1406BD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93B0C8-797D-167D-C6C8-10D27169D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343" y="-221674"/>
            <a:ext cx="5045314" cy="8620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7BDD8B-F6EB-9559-CCDD-26598055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F57C821-6E42-3C8C-225A-5F5C3D8AEE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D5B7B18-0EED-A24B-DADC-FE571CAEBD7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8809854-C7DA-6D9F-1898-F7B4E8BEE26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FDB2B09-A7B0-7F9E-1C9F-1F2A3E7A9E9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ACD4F74-BD11-BFB5-E35A-FE558A3D982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191759B-539F-E4E7-8042-7E4D1ACCBF5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E9C8705-670E-B072-04F8-6926851FE5B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7138839-7903-2503-70B7-E011E0BCE85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14579C-EB06-C6EB-ADB6-2F70AC8E5D5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4BC990F-38ED-97A0-FB9E-6544FA603CC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28B7979-1153-E0C7-C8C3-079622086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C00E024-2092-5456-A174-5BB2880D4D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5B6FD2D-302A-167C-5872-8748E0CFF80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EDB02CD-D800-E972-6018-83626D4FAA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8C01109-01E7-F4A1-0DBE-3F6F9C275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E1745F-DDBC-77E2-FEBA-B23ADA037CA6}"/>
              </a:ext>
            </a:extLst>
          </p:cNvPr>
          <p:cNvSpPr/>
          <p:nvPr/>
        </p:nvSpPr>
        <p:spPr>
          <a:xfrm>
            <a:off x="4341091" y="3672570"/>
            <a:ext cx="1311564" cy="206067"/>
          </a:xfrm>
          <a:prstGeom prst="rect">
            <a:avLst/>
          </a:prstGeom>
          <a:solidFill>
            <a:srgbClr val="16A4FA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64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4502B-4BC0-8764-AB29-EF6458440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6E88A0-DEB6-374A-24DA-3ED670DB6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343" y="-221674"/>
            <a:ext cx="5045314" cy="8620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0DC0F1-539E-D671-0136-954D0D32D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2ADBBBF-F7D5-18B4-87AA-D6852EE35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19E9A50-A916-39D9-A914-38CCD417173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68D566E-3930-0C72-4C93-B3A5D9EAEFF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554B0C6-99A7-6267-8C75-52611300028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2F48350-C090-EEF0-948F-564D1E79D74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FF25541-C4D9-E045-237A-42F40AD6513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7076011-1694-4298-BE35-06F6FE6290D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3742F31-5015-B2F3-25A0-565656F1258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C935B3-A8F8-0385-84B2-5D4DCD1A35E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C021E7-D921-7CC4-829B-40100D3C9BA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13989B1-F5AD-EEE1-43CA-8F23F596DD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B1127C8-69EF-7452-BC9A-33DAEA3F87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5C4F0F8-EAA7-2CEF-B0DD-627961EF02A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A3FBC0F-B7AF-459B-CB97-753855049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E006A3F-3831-A665-513F-941F48AA9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B411F5-1647-135D-6094-C1CDF81CD116}"/>
              </a:ext>
            </a:extLst>
          </p:cNvPr>
          <p:cNvSpPr/>
          <p:nvPr/>
        </p:nvSpPr>
        <p:spPr>
          <a:xfrm>
            <a:off x="4341091" y="3672570"/>
            <a:ext cx="1311564" cy="206067"/>
          </a:xfrm>
          <a:prstGeom prst="rect">
            <a:avLst/>
          </a:prstGeom>
          <a:solidFill>
            <a:srgbClr val="16A4FA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6F2590-2E63-399A-F0DE-F0427B360F24}"/>
              </a:ext>
            </a:extLst>
          </p:cNvPr>
          <p:cNvSpPr/>
          <p:nvPr/>
        </p:nvSpPr>
        <p:spPr>
          <a:xfrm>
            <a:off x="3990109" y="1551397"/>
            <a:ext cx="1545512" cy="206067"/>
          </a:xfrm>
          <a:prstGeom prst="rect">
            <a:avLst/>
          </a:prstGeom>
          <a:solidFill>
            <a:srgbClr val="16A4FA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1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06855-E89B-0DE3-FA7D-A4E4473DE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C8FE22-FD00-D306-AC9E-9059B0DD3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4" y="835067"/>
            <a:ext cx="6044184" cy="65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91E35B-062B-2F05-28EC-BC6732332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943" y="835067"/>
            <a:ext cx="6044184" cy="65320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D2A05CD-2FEF-BD79-523E-ECA3ADA81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8E5F8EC-F5DA-9AD2-6AD2-9C1F024F9FA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0CA8D29-6F02-06B5-71C9-48BB696E230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8BF263A-72C2-87B7-4796-76A50ABBF02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BC10D51-0263-E31E-9C1D-D91E2A610D8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6A4FB8F-FEC6-A73A-9CF8-E625B81B3A6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E6B6994-D68E-91D9-B781-13051D5CD39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109EEDD-B157-7C1B-D330-2FBFA1EEDE8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D192F8-0390-9913-984A-3E9BE056D76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7237EB-EA18-883C-E217-ADDAEA83F2D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AC1117F-E927-3D99-24D3-8FA5B6ACD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661CE80-0E1A-6BF0-37E6-2D0ED95420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AC88479-8D2B-BA75-768D-80AB873C68F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2B71D14-05F5-1B60-233A-BE119A7A1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16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ED853-C262-9F9E-43AF-1FE81F99C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CE887D-2343-3146-3743-2DABBB2A4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343" y="-221674"/>
            <a:ext cx="5045314" cy="8620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51198-052C-75AD-DBBA-CB04A2AB8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3691" y="1209674"/>
            <a:ext cx="5981056" cy="492442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5F3E12A-9EBF-196E-33F0-576191632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C1F7EA2-76EB-C35B-A616-8D270FB74E3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F042CBA-5462-DDD9-BCE1-67A2DA63FAD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61F05EB-7E88-25BD-419A-A700CF4B2D7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779558C-8057-83A4-7A7D-6B25EF5543B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A2438C5-AEA6-5492-79B4-A1CE33297FC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4FA7F66-57CA-B6D3-BDAB-0253B5FD2D2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CFB1FE0-BEE0-465D-526B-31D8D737F88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8F6581-C674-89EA-419E-268FCCCACBF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4765901-F512-E531-C6D8-15650055429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3B944B0-6CF2-009F-8E15-AF2E320CC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B86D1DA-F3A8-C6C8-C568-71084C0898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3FE7546-0DD9-7CCA-78D2-403E11A941F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208C142-D378-CAEC-AB5A-6E72660E21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57C9439B-E97E-CBC2-C46E-C5C5F5204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0D5042-ED16-4B5B-4A47-4093A8BE675A}"/>
              </a:ext>
            </a:extLst>
          </p:cNvPr>
          <p:cNvSpPr/>
          <p:nvPr/>
        </p:nvSpPr>
        <p:spPr>
          <a:xfrm>
            <a:off x="4341091" y="3672570"/>
            <a:ext cx="1311564" cy="206067"/>
          </a:xfrm>
          <a:prstGeom prst="rect">
            <a:avLst/>
          </a:prstGeom>
          <a:solidFill>
            <a:srgbClr val="16A4FA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9444DD-BD76-BFEE-ABFB-D26594DA1279}"/>
              </a:ext>
            </a:extLst>
          </p:cNvPr>
          <p:cNvSpPr/>
          <p:nvPr/>
        </p:nvSpPr>
        <p:spPr>
          <a:xfrm>
            <a:off x="3990109" y="1551397"/>
            <a:ext cx="1545512" cy="206067"/>
          </a:xfrm>
          <a:prstGeom prst="rect">
            <a:avLst/>
          </a:prstGeom>
          <a:solidFill>
            <a:srgbClr val="16A4FA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D8E559-78F5-90AF-9593-B2D985644419}"/>
              </a:ext>
            </a:extLst>
          </p:cNvPr>
          <p:cNvSpPr/>
          <p:nvPr/>
        </p:nvSpPr>
        <p:spPr>
          <a:xfrm>
            <a:off x="5531627" y="1548918"/>
            <a:ext cx="2670264" cy="206067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65F9A4-BC06-B27C-AF1F-F90549395679}"/>
              </a:ext>
            </a:extLst>
          </p:cNvPr>
          <p:cNvSpPr/>
          <p:nvPr/>
        </p:nvSpPr>
        <p:spPr>
          <a:xfrm>
            <a:off x="3990109" y="1754985"/>
            <a:ext cx="4211782" cy="1915106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C1161F-25B4-A28C-A15A-1D05022B5CE3}"/>
              </a:ext>
            </a:extLst>
          </p:cNvPr>
          <p:cNvSpPr/>
          <p:nvPr/>
        </p:nvSpPr>
        <p:spPr>
          <a:xfrm>
            <a:off x="3935051" y="4447284"/>
            <a:ext cx="4128293" cy="743552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B1FFA33-9876-0219-F619-4898FECEFE80}"/>
              </a:ext>
            </a:extLst>
          </p:cNvPr>
          <p:cNvCxnSpPr/>
          <p:nvPr/>
        </p:nvCxnSpPr>
        <p:spPr>
          <a:xfrm>
            <a:off x="2946400" y="2586182"/>
            <a:ext cx="94210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E0FDD4A-5208-D99F-A861-892C5FE926E2}"/>
              </a:ext>
            </a:extLst>
          </p:cNvPr>
          <p:cNvCxnSpPr>
            <a:cxnSpLocks/>
          </p:cNvCxnSpPr>
          <p:nvPr/>
        </p:nvCxnSpPr>
        <p:spPr>
          <a:xfrm flipH="1">
            <a:off x="8147602" y="4807528"/>
            <a:ext cx="94210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EFC8706-CE2B-9566-E579-5D42A6F19AF8}"/>
              </a:ext>
            </a:extLst>
          </p:cNvPr>
          <p:cNvSpPr txBox="1"/>
          <p:nvPr/>
        </p:nvSpPr>
        <p:spPr>
          <a:xfrm>
            <a:off x="9273309" y="4636655"/>
            <a:ext cx="25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Carries a road on the NHS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335712-0823-B729-7D4E-31A9219C7C65}"/>
              </a:ext>
            </a:extLst>
          </p:cNvPr>
          <p:cNvSpPr txBox="1"/>
          <p:nvPr/>
        </p:nvSpPr>
        <p:spPr>
          <a:xfrm>
            <a:off x="80141" y="2389386"/>
            <a:ext cx="286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columns that appear in the grid</a:t>
            </a:r>
          </a:p>
        </p:txBody>
      </p:sp>
    </p:spTree>
    <p:extLst>
      <p:ext uri="{BB962C8B-B14F-4D97-AF65-F5344CB8AC3E}">
        <p14:creationId xmlns:p14="http://schemas.microsoft.com/office/powerpoint/2010/main" val="3928354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AA6DB-A972-8A40-B4B8-F59036F4D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092CB5-6667-7F58-FF2D-FDF9F629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3" y="701957"/>
            <a:ext cx="632740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FD0732C-43EA-9F03-C51B-E40A0F082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678412E-8EDC-B1B2-1864-734E3F54AA2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7F6822B-7F96-062E-2B89-1DBAE913AA8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6125BD0-0CB1-4108-EBFD-420D66A820D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710DB9F-E251-92A7-4620-859A2E03382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3EC0DD2-AFCD-EB81-6A81-F3936580F71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FBFA62D-3E2E-DA0B-210F-1FBDD868FAF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BA97DA0-671D-BCAA-17DA-87897B6E7C3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D4163F-6E0E-227E-0E6D-2D3A4A3D1BF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86C79D-B569-BBDC-221D-CAD5770E985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512F607-C2F1-66BD-7DBB-9D2FB15127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7B95B24-5DBD-AC29-4B11-7996C9837F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9A6D66F-ACA7-68B3-D071-46F515ACD1A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FF39424-DDB1-5046-7076-1B6227A47E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2C15153-0E80-4291-B1F7-6A1DF101B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A6B9FB-D8F9-8B28-0572-3FAA9E423DDC}"/>
              </a:ext>
            </a:extLst>
          </p:cNvPr>
          <p:cNvCxnSpPr>
            <a:cxnSpLocks/>
          </p:cNvCxnSpPr>
          <p:nvPr/>
        </p:nvCxnSpPr>
        <p:spPr>
          <a:xfrm flipH="1">
            <a:off x="4259093" y="3098801"/>
            <a:ext cx="1691195" cy="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0EBC932-FB8B-5717-551B-41F61E641FD1}"/>
              </a:ext>
            </a:extLst>
          </p:cNvPr>
          <p:cNvSpPr txBox="1"/>
          <p:nvPr/>
        </p:nvSpPr>
        <p:spPr>
          <a:xfrm>
            <a:off x="6733683" y="2332701"/>
            <a:ext cx="4386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689C0"/>
                </a:solidFill>
              </a:rPr>
              <a:t>RIDOT Use Case (2025):</a:t>
            </a:r>
          </a:p>
          <a:p>
            <a:r>
              <a:rPr lang="en-US" dirty="0"/>
              <a:t>Select a vehicle</a:t>
            </a:r>
            <a:br>
              <a:rPr lang="en-US" dirty="0"/>
            </a:br>
            <a:r>
              <a:rPr lang="en-US" dirty="0"/>
              <a:t>Filter will return bridges that block that vehicle by </a:t>
            </a:r>
            <a:r>
              <a:rPr lang="en-US" b="1" dirty="0"/>
              <a:t>load rating </a:t>
            </a:r>
            <a:r>
              <a:rPr lang="en-US" dirty="0"/>
              <a:t>or by </a:t>
            </a:r>
            <a:r>
              <a:rPr lang="en-US" b="1" dirty="0"/>
              <a:t>posting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Results given by report, list (with optional excel) and map.</a:t>
            </a:r>
          </a:p>
        </p:txBody>
      </p:sp>
    </p:spTree>
    <p:extLst>
      <p:ext uri="{BB962C8B-B14F-4D97-AF65-F5344CB8AC3E}">
        <p14:creationId xmlns:p14="http://schemas.microsoft.com/office/powerpoint/2010/main" val="3242568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ADFF2-3302-EC82-DFA2-416AB2EAB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84AA0F-ED92-7961-5187-1BB1527D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063" y="390956"/>
            <a:ext cx="634016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70C14DC-DE91-0191-A709-B5481B9BB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E3732C2-AC85-29F7-0FE1-ECD79AF3B20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5C3BE24-A7F1-7C3F-168D-8C5EF770655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0A51B6E-A0FF-D260-7B7A-5BD917339D2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D6EF2B3-4982-3B09-3AC0-733B3887D9F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3E20140-D4E1-9728-83C0-55D20E83CF0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83495FD-8345-2D12-89BA-D9D8C5B9DF4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BEF0EC7-CD9A-4EF2-B8FD-9E44845E830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20CD49-3BFD-70F4-852B-CBD5BEDFAB8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DBEE49-C2B9-2087-BB49-0C40FE3271E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B47924E-4F47-7FB3-5C50-E39B5B5136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D85E0AB-CFED-D37F-206B-C7B9D0656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B4A895F-A3FC-02AB-9B96-C285CC32F71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187790D-5443-DC2A-3562-1FF869BE2D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380FD66-A539-5FE6-2E1D-B69104FB3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0162C95-8A79-BA63-78FC-D5BB443A276E}"/>
              </a:ext>
            </a:extLst>
          </p:cNvPr>
          <p:cNvCxnSpPr/>
          <p:nvPr/>
        </p:nvCxnSpPr>
        <p:spPr>
          <a:xfrm>
            <a:off x="3996401" y="2152073"/>
            <a:ext cx="94210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35D5573-F79A-4044-3884-F50BEDE350BE}"/>
              </a:ext>
            </a:extLst>
          </p:cNvPr>
          <p:cNvSpPr txBox="1"/>
          <p:nvPr/>
        </p:nvSpPr>
        <p:spPr>
          <a:xfrm>
            <a:off x="1130142" y="1955277"/>
            <a:ext cx="2866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689C0"/>
                </a:solidFill>
              </a:rPr>
              <a:t>RIDOT Use Case (2025):</a:t>
            </a:r>
          </a:p>
          <a:p>
            <a:r>
              <a:rPr lang="en-US" dirty="0"/>
              <a:t>Status of particular work candidates.</a:t>
            </a:r>
          </a:p>
        </p:txBody>
      </p:sp>
    </p:spTree>
    <p:extLst>
      <p:ext uri="{BB962C8B-B14F-4D97-AF65-F5344CB8AC3E}">
        <p14:creationId xmlns:p14="http://schemas.microsoft.com/office/powerpoint/2010/main" val="174560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628C8-9510-9621-1396-B3E2787C8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4CDFBD-B3A3-E901-2133-0865D5A25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882"/>
            <a:ext cx="12192000" cy="667878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26F991A-2535-371F-9E6E-EAEF98BEC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6D582A3-81FA-A89C-F918-72735390D9E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F49502A-59A2-1AE8-550A-1690E3D66AD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D232AAF-8D4D-9FC3-4489-B1B8799CDBB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1EE02F7-FBDA-3CC0-7365-2978DB3743E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76F8371-8791-F56C-83F2-5104B346585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27256D4-5804-352D-0FFD-00B7925DB07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50C6099-3757-020C-94A1-43212CDD4B2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2520D1-3174-7C3D-8FA6-56C7A24C42F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EA9769-CB06-E0DE-B930-EE8F2570ECA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F75B2F2-4334-E691-B5C9-A7A92FEF6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E495BAA-C9DD-CF96-1616-167B68D8E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304770D-68A6-0A95-77A9-4BA2E0B0A5C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B1375B1-F366-6B41-E3A5-FD7163649E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8819742-A6E2-A06B-DF34-F1B9D4C48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035726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57DD0-4BE1-11F1-7BF3-111EC9B4E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C5A9B79-8432-DD6B-84D0-A676CCC39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B3E838-2365-E7B8-716D-3EE2459EC4B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7E90037-075E-2209-8FE9-4832124CFD8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F552E07-0DCF-F46A-A624-5E00593134A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240F3C6-98D9-4BFC-AFC5-34FAC0F3D18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D9AAD60-E171-65E7-657E-D3E3476B9C0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BFEFE7F-B04B-01BD-B2D2-F60D3FFC4B4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CD3FB9B-6A00-0595-97E0-D62D7CC168C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AD1B87-1120-2239-E16A-392ADE26C78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25CB4D-22CC-345B-DBEA-02DE9D434AC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93AEE5C-D43B-414B-B99F-0145768CF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9A83EBD-19E5-6E35-EFB0-3B0C1D96F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3A30E86-49F9-EB04-585F-8F133F306F2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1AE0901-C31E-C3E6-E150-47248E7707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0A88CC-95CB-6313-1DE7-1D37C8FCD4DD}"/>
              </a:ext>
            </a:extLst>
          </p:cNvPr>
          <p:cNvSpPr txBox="1"/>
          <p:nvPr/>
        </p:nvSpPr>
        <p:spPr>
          <a:xfrm>
            <a:off x="4464881" y="2068946"/>
            <a:ext cx="297081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689C0"/>
                </a:solidFill>
              </a:rPr>
              <a:t>Use case examples:</a:t>
            </a:r>
          </a:p>
          <a:p>
            <a:pPr marL="285750" indent="-285750">
              <a:buFontTx/>
              <a:buChar char="-"/>
            </a:pPr>
            <a:r>
              <a:rPr lang="en-US" dirty="0"/>
              <a:t>Scour critical management</a:t>
            </a:r>
          </a:p>
          <a:p>
            <a:pPr marL="285750" indent="-285750">
              <a:buFontTx/>
              <a:buChar char="-"/>
            </a:pPr>
            <a:r>
              <a:rPr lang="en-US" dirty="0"/>
              <a:t>Clearance routing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Critical Findings summary</a:t>
            </a:r>
          </a:p>
          <a:p>
            <a:pPr marL="285750" indent="-285750">
              <a:buFontTx/>
              <a:buChar char="-"/>
            </a:pPr>
            <a:r>
              <a:rPr lang="en-US" dirty="0"/>
              <a:t>Inspector Qualifications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QC review statuses</a:t>
            </a:r>
          </a:p>
          <a:p>
            <a:pPr marL="285750" indent="-285750">
              <a:buFontTx/>
              <a:buChar char="-"/>
            </a:pPr>
            <a:r>
              <a:rPr lang="en-US" dirty="0"/>
              <a:t>Optimization settings</a:t>
            </a:r>
          </a:p>
          <a:p>
            <a:pPr marL="285750" indent="-285750">
              <a:buFontTx/>
              <a:buChar char="-"/>
            </a:pPr>
            <a:r>
              <a:rPr lang="en-US" dirty="0"/>
              <a:t>Optimization results</a:t>
            </a:r>
          </a:p>
        </p:txBody>
      </p:sp>
    </p:spTree>
    <p:extLst>
      <p:ext uri="{BB962C8B-B14F-4D97-AF65-F5344CB8AC3E}">
        <p14:creationId xmlns:p14="http://schemas.microsoft.com/office/powerpoint/2010/main" val="1847006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3F951-5180-8BAC-253A-E9CC4224B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9EC901-CCF7-3349-F697-E0A01685D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33A38F2-762A-9141-30B8-B59F6D8DCAE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4E538BC-837C-4EB5-5E69-C187E283BA4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8C4966C-8B5E-8CEC-3D54-FF296D44FCE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01803C9-5E6C-7B79-4CFE-C1449A80C61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DF49F76-584F-5BD5-5A40-86CDED86A4C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91D0CAF-C8CC-DA30-F347-830411C9237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974827C-9618-762A-1C36-C945F4892F3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FC95A4-5D9F-76AE-046B-77FF61BF4AC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00D00D-5E99-0FDF-3FC9-4C6810E0E18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EE79D3B-6996-B4CF-ABC0-D6E18ACC4C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E400393-75EB-5DFF-B9CA-2F73E146D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2BE6A0C-CF70-3826-CD46-AB004302B79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EE44950-66D4-9DE5-116D-BB557FFC24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B5ABEB-464D-1EB5-FA4D-0BFCF18B745B}"/>
              </a:ext>
            </a:extLst>
          </p:cNvPr>
          <p:cNvSpPr txBox="1"/>
          <p:nvPr/>
        </p:nvSpPr>
        <p:spPr>
          <a:xfrm>
            <a:off x="4662870" y="1990257"/>
            <a:ext cx="286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 IMPORTAT CAUTIONARY NOTE ABOUT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4BA6D8-775E-EF30-21DF-75401B9A0454}"/>
              </a:ext>
            </a:extLst>
          </p:cNvPr>
          <p:cNvSpPr txBox="1"/>
          <p:nvPr/>
        </p:nvSpPr>
        <p:spPr>
          <a:xfrm>
            <a:off x="4662870" y="2599667"/>
            <a:ext cx="2866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SPEED</a:t>
            </a:r>
          </a:p>
        </p:txBody>
      </p:sp>
    </p:spTree>
    <p:extLst>
      <p:ext uri="{BB962C8B-B14F-4D97-AF65-F5344CB8AC3E}">
        <p14:creationId xmlns:p14="http://schemas.microsoft.com/office/powerpoint/2010/main" val="3005680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4A5A-A4DD-9722-1647-DE79C2849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CB0F19-52B2-53FF-7307-5B5C092A0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914" y="775857"/>
            <a:ext cx="734217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2F69BB-B977-E8F9-EC59-276C350A6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914" y="5680363"/>
            <a:ext cx="7342632" cy="624256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C22E8AD-0338-CC65-1731-5F39D2DE6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5E9989D-83C6-46F4-0046-290BB2F9BAC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E8971F5-3427-3BE3-8327-737B57003E8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C069004-1080-F3E9-5C51-04B63BF56B4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0D1D123-D632-58A3-5D66-678AAF1DD03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21FC184-18EC-6AB1-D59C-95C3B56C320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E98BAAF-F4D9-E9BD-A265-EA1F418156F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50DB9AA-5A78-2186-F718-3E9FD1FAC96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5407D3-3C62-86A0-3DA3-A4797427A2A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462E0A-3B25-FF3B-204A-C0C3E869406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F3E0BF6-C251-A07C-9385-EA67C18876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A69A11E-C1FF-3C80-B73B-8191AB5B84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78D2701-CC51-0A7D-776D-039939725C4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A9236A1-2F14-72D6-9FEA-C7EB68794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E17FE4-1D41-1656-BDBB-6C7302D477B8}"/>
              </a:ext>
            </a:extLst>
          </p:cNvPr>
          <p:cNvSpPr txBox="1"/>
          <p:nvPr/>
        </p:nvSpPr>
        <p:spPr>
          <a:xfrm>
            <a:off x="4612383" y="351581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DFAC5F-BEEC-175B-3096-CB2C66C4D2AD}"/>
              </a:ext>
            </a:extLst>
          </p:cNvPr>
          <p:cNvSpPr txBox="1"/>
          <p:nvPr/>
        </p:nvSpPr>
        <p:spPr>
          <a:xfrm>
            <a:off x="4612383" y="387334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9CD6C3-BA62-9888-FE1D-1DF38FFEEB5C}"/>
              </a:ext>
            </a:extLst>
          </p:cNvPr>
          <p:cNvSpPr txBox="1"/>
          <p:nvPr/>
        </p:nvSpPr>
        <p:spPr>
          <a:xfrm>
            <a:off x="4612383" y="423087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464525-38BC-C44E-0B62-A5381D652CD4}"/>
              </a:ext>
            </a:extLst>
          </p:cNvPr>
          <p:cNvSpPr txBox="1"/>
          <p:nvPr/>
        </p:nvSpPr>
        <p:spPr>
          <a:xfrm>
            <a:off x="6046178" y="351907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2FEA76-B635-6819-BDBD-34E598EDEAE9}"/>
              </a:ext>
            </a:extLst>
          </p:cNvPr>
          <p:cNvSpPr txBox="1"/>
          <p:nvPr/>
        </p:nvSpPr>
        <p:spPr>
          <a:xfrm>
            <a:off x="6046178" y="387334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5E7D30-2538-E5E4-FCC4-AAC443BE53D1}"/>
              </a:ext>
            </a:extLst>
          </p:cNvPr>
          <p:cNvSpPr txBox="1"/>
          <p:nvPr/>
        </p:nvSpPr>
        <p:spPr>
          <a:xfrm>
            <a:off x="6049840" y="422411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F23FCF-997A-8300-E2B5-331E036864DE}"/>
              </a:ext>
            </a:extLst>
          </p:cNvPr>
          <p:cNvSpPr txBox="1"/>
          <p:nvPr/>
        </p:nvSpPr>
        <p:spPr>
          <a:xfrm>
            <a:off x="6027727" y="457488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7.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3B28F7-26B5-C261-CD11-3A11F160353A}"/>
              </a:ext>
            </a:extLst>
          </p:cNvPr>
          <p:cNvSpPr txBox="1"/>
          <p:nvPr/>
        </p:nvSpPr>
        <p:spPr>
          <a:xfrm>
            <a:off x="6046178" y="496856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8.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3DAE9B-5162-E77C-C8C4-FF439FBCE643}"/>
              </a:ext>
            </a:extLst>
          </p:cNvPr>
          <p:cNvSpPr txBox="1"/>
          <p:nvPr/>
        </p:nvSpPr>
        <p:spPr>
          <a:xfrm>
            <a:off x="6905870" y="3515809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9.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C983A2-1D75-4B8C-AA50-95266842353D}"/>
              </a:ext>
            </a:extLst>
          </p:cNvPr>
          <p:cNvSpPr txBox="1"/>
          <p:nvPr/>
        </p:nvSpPr>
        <p:spPr>
          <a:xfrm>
            <a:off x="6925732" y="387334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10.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A0ABC9-7D5B-1079-A71D-16C8FE4DD4D4}"/>
              </a:ext>
            </a:extLst>
          </p:cNvPr>
          <p:cNvSpPr txBox="1"/>
          <p:nvPr/>
        </p:nvSpPr>
        <p:spPr>
          <a:xfrm>
            <a:off x="6905870" y="423087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B3CB2B-5765-AA85-69F6-334DEFBDEC1A}"/>
              </a:ext>
            </a:extLst>
          </p:cNvPr>
          <p:cNvSpPr txBox="1"/>
          <p:nvPr/>
        </p:nvSpPr>
        <p:spPr>
          <a:xfrm>
            <a:off x="6905870" y="462129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4DD835-BA77-7DE3-B489-F4ABD900626E}"/>
              </a:ext>
            </a:extLst>
          </p:cNvPr>
          <p:cNvSpPr txBox="1"/>
          <p:nvPr/>
        </p:nvSpPr>
        <p:spPr>
          <a:xfrm>
            <a:off x="6905870" y="496530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0BBE76-16CD-5E4E-6786-6B035B258D87}"/>
              </a:ext>
            </a:extLst>
          </p:cNvPr>
          <p:cNvSpPr txBox="1"/>
          <p:nvPr/>
        </p:nvSpPr>
        <p:spPr>
          <a:xfrm>
            <a:off x="8508852" y="3515809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14.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EC4C84-64E8-007B-DF1D-4AB22FB458CE}"/>
              </a:ext>
            </a:extLst>
          </p:cNvPr>
          <p:cNvSpPr txBox="1"/>
          <p:nvPr/>
        </p:nvSpPr>
        <p:spPr>
          <a:xfrm>
            <a:off x="8508852" y="387334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15.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E00C1F-8C32-72AE-1201-212123A9C782}"/>
              </a:ext>
            </a:extLst>
          </p:cNvPr>
          <p:cNvSpPr txBox="1"/>
          <p:nvPr/>
        </p:nvSpPr>
        <p:spPr>
          <a:xfrm>
            <a:off x="8508852" y="423087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16.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9E2F00-31E7-E5FE-EA56-A8DA3EDE8BBE}"/>
              </a:ext>
            </a:extLst>
          </p:cNvPr>
          <p:cNvSpPr txBox="1"/>
          <p:nvPr/>
        </p:nvSpPr>
        <p:spPr>
          <a:xfrm>
            <a:off x="8508852" y="462695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17.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64D7A4-5ED2-698A-A65D-A5FFC6B24E6F}"/>
              </a:ext>
            </a:extLst>
          </p:cNvPr>
          <p:cNvSpPr txBox="1"/>
          <p:nvPr/>
        </p:nvSpPr>
        <p:spPr>
          <a:xfrm>
            <a:off x="8508852" y="4952237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18.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EFA429-EDDC-DE62-0475-3C7C77EA0649}"/>
              </a:ext>
            </a:extLst>
          </p:cNvPr>
          <p:cNvSpPr txBox="1"/>
          <p:nvPr/>
        </p:nvSpPr>
        <p:spPr>
          <a:xfrm>
            <a:off x="9245797" y="3492949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19.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A4DE1F-2A37-D12A-844D-144BAE9E31C3}"/>
              </a:ext>
            </a:extLst>
          </p:cNvPr>
          <p:cNvSpPr txBox="1"/>
          <p:nvPr/>
        </p:nvSpPr>
        <p:spPr>
          <a:xfrm>
            <a:off x="9236560" y="3873339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20.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74743F-964C-F65F-EE89-717EDC148CA6}"/>
              </a:ext>
            </a:extLst>
          </p:cNvPr>
          <p:cNvSpPr txBox="1"/>
          <p:nvPr/>
        </p:nvSpPr>
        <p:spPr>
          <a:xfrm>
            <a:off x="9210373" y="423087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21.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8BE985-8E24-5240-E8AA-78F663E9A270}"/>
              </a:ext>
            </a:extLst>
          </p:cNvPr>
          <p:cNvSpPr txBox="1"/>
          <p:nvPr/>
        </p:nvSpPr>
        <p:spPr>
          <a:xfrm>
            <a:off x="9219219" y="459808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22.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70D5244-1C62-E904-582E-C539582BCE13}"/>
              </a:ext>
            </a:extLst>
          </p:cNvPr>
          <p:cNvSpPr txBox="1"/>
          <p:nvPr/>
        </p:nvSpPr>
        <p:spPr>
          <a:xfrm>
            <a:off x="9251792" y="495561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23.</a:t>
            </a:r>
          </a:p>
        </p:txBody>
      </p:sp>
    </p:spTree>
    <p:extLst>
      <p:ext uri="{BB962C8B-B14F-4D97-AF65-F5344CB8AC3E}">
        <p14:creationId xmlns:p14="http://schemas.microsoft.com/office/powerpoint/2010/main" val="3859743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00112-1259-536C-C400-C2BEF2904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FF4B78-9390-51A5-7E52-D36DD4569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914" y="-4405748"/>
            <a:ext cx="734217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A7E574-1DFE-8D16-4080-DC5C19938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914" y="498758"/>
            <a:ext cx="7342632" cy="62425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DDAF6B-7B5D-A9A3-3B49-7787D423A2EC}"/>
              </a:ext>
            </a:extLst>
          </p:cNvPr>
          <p:cNvSpPr txBox="1"/>
          <p:nvPr/>
        </p:nvSpPr>
        <p:spPr>
          <a:xfrm>
            <a:off x="4612383" y="-166579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8BCCD7-6986-4C5D-799A-81D7A72DA609}"/>
              </a:ext>
            </a:extLst>
          </p:cNvPr>
          <p:cNvSpPr txBox="1"/>
          <p:nvPr/>
        </p:nvSpPr>
        <p:spPr>
          <a:xfrm>
            <a:off x="4612383" y="-130826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14E56E-47CC-199D-05BD-03F93422E633}"/>
              </a:ext>
            </a:extLst>
          </p:cNvPr>
          <p:cNvSpPr txBox="1"/>
          <p:nvPr/>
        </p:nvSpPr>
        <p:spPr>
          <a:xfrm>
            <a:off x="4612383" y="-95073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8DE44A-4287-F5CB-9EEE-8F42CBB9EA23}"/>
              </a:ext>
            </a:extLst>
          </p:cNvPr>
          <p:cNvSpPr txBox="1"/>
          <p:nvPr/>
        </p:nvSpPr>
        <p:spPr>
          <a:xfrm>
            <a:off x="6046178" y="-166253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9BDE52-9279-153A-3035-066DB548E496}"/>
              </a:ext>
            </a:extLst>
          </p:cNvPr>
          <p:cNvSpPr txBox="1"/>
          <p:nvPr/>
        </p:nvSpPr>
        <p:spPr>
          <a:xfrm>
            <a:off x="6046178" y="-130826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68ACAF-E8E7-D54B-3B54-3FF427F768C3}"/>
              </a:ext>
            </a:extLst>
          </p:cNvPr>
          <p:cNvSpPr txBox="1"/>
          <p:nvPr/>
        </p:nvSpPr>
        <p:spPr>
          <a:xfrm>
            <a:off x="6049840" y="-95749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F2AD55-4D54-8387-A09D-A52B52696882}"/>
              </a:ext>
            </a:extLst>
          </p:cNvPr>
          <p:cNvSpPr txBox="1"/>
          <p:nvPr/>
        </p:nvSpPr>
        <p:spPr>
          <a:xfrm>
            <a:off x="6027727" y="-60672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7.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B3DBEA-2F1C-125D-1740-CCB3F5C9285F}"/>
              </a:ext>
            </a:extLst>
          </p:cNvPr>
          <p:cNvSpPr txBox="1"/>
          <p:nvPr/>
        </p:nvSpPr>
        <p:spPr>
          <a:xfrm>
            <a:off x="6046178" y="-21304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8.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D4095F-F424-1503-6755-B283125B894D}"/>
              </a:ext>
            </a:extLst>
          </p:cNvPr>
          <p:cNvSpPr txBox="1"/>
          <p:nvPr/>
        </p:nvSpPr>
        <p:spPr>
          <a:xfrm>
            <a:off x="6905870" y="-1665796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9.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C5B06D-99A2-B3C3-D4C5-10F9856FA527}"/>
              </a:ext>
            </a:extLst>
          </p:cNvPr>
          <p:cNvSpPr txBox="1"/>
          <p:nvPr/>
        </p:nvSpPr>
        <p:spPr>
          <a:xfrm>
            <a:off x="6925732" y="-130826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10.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ED0BE3-C884-71D2-436E-4D61B72E980D}"/>
              </a:ext>
            </a:extLst>
          </p:cNvPr>
          <p:cNvSpPr txBox="1"/>
          <p:nvPr/>
        </p:nvSpPr>
        <p:spPr>
          <a:xfrm>
            <a:off x="6905870" y="-95073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437CFD-F711-17E8-D21F-8A58A03A3FB6}"/>
              </a:ext>
            </a:extLst>
          </p:cNvPr>
          <p:cNvSpPr txBox="1"/>
          <p:nvPr/>
        </p:nvSpPr>
        <p:spPr>
          <a:xfrm>
            <a:off x="6905870" y="-56031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C83FEA-C037-23AA-6390-01A4746CA264}"/>
              </a:ext>
            </a:extLst>
          </p:cNvPr>
          <p:cNvSpPr txBox="1"/>
          <p:nvPr/>
        </p:nvSpPr>
        <p:spPr>
          <a:xfrm>
            <a:off x="6905870" y="-21630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4BEBD2-8813-2787-ECD5-1C14DF3BB2B2}"/>
              </a:ext>
            </a:extLst>
          </p:cNvPr>
          <p:cNvSpPr txBox="1"/>
          <p:nvPr/>
        </p:nvSpPr>
        <p:spPr>
          <a:xfrm>
            <a:off x="8508852" y="-1665796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14.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80158C-5780-6956-0CB4-FD9E90BD4D81}"/>
              </a:ext>
            </a:extLst>
          </p:cNvPr>
          <p:cNvSpPr txBox="1"/>
          <p:nvPr/>
        </p:nvSpPr>
        <p:spPr>
          <a:xfrm>
            <a:off x="8508852" y="-130826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15.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F92705-C425-E751-9420-3A4979BB3997}"/>
              </a:ext>
            </a:extLst>
          </p:cNvPr>
          <p:cNvSpPr txBox="1"/>
          <p:nvPr/>
        </p:nvSpPr>
        <p:spPr>
          <a:xfrm>
            <a:off x="8508852" y="-95073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16.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086776-FE85-1353-B721-365866E64424}"/>
              </a:ext>
            </a:extLst>
          </p:cNvPr>
          <p:cNvSpPr txBox="1"/>
          <p:nvPr/>
        </p:nvSpPr>
        <p:spPr>
          <a:xfrm>
            <a:off x="8508852" y="-55465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17.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620365-398E-E7EC-7741-A5679F17A561}"/>
              </a:ext>
            </a:extLst>
          </p:cNvPr>
          <p:cNvSpPr txBox="1"/>
          <p:nvPr/>
        </p:nvSpPr>
        <p:spPr>
          <a:xfrm>
            <a:off x="8508852" y="-229368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18.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CAC995-666D-52CB-715E-F68AF2F4EAEC}"/>
              </a:ext>
            </a:extLst>
          </p:cNvPr>
          <p:cNvSpPr txBox="1"/>
          <p:nvPr/>
        </p:nvSpPr>
        <p:spPr>
          <a:xfrm>
            <a:off x="9245797" y="-1688656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19.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7CE589-12B6-480B-4874-04260D9487A6}"/>
              </a:ext>
            </a:extLst>
          </p:cNvPr>
          <p:cNvSpPr txBox="1"/>
          <p:nvPr/>
        </p:nvSpPr>
        <p:spPr>
          <a:xfrm>
            <a:off x="9236560" y="-1308266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20.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271373-08F3-1D97-958E-F9CAF884CF4B}"/>
              </a:ext>
            </a:extLst>
          </p:cNvPr>
          <p:cNvSpPr txBox="1"/>
          <p:nvPr/>
        </p:nvSpPr>
        <p:spPr>
          <a:xfrm>
            <a:off x="9210373" y="-95073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21.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E0E6CDB-FA09-B3E0-CC75-816A409BF4A0}"/>
              </a:ext>
            </a:extLst>
          </p:cNvPr>
          <p:cNvSpPr txBox="1"/>
          <p:nvPr/>
        </p:nvSpPr>
        <p:spPr>
          <a:xfrm>
            <a:off x="9219219" y="-58352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22.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888DA3-A84C-2225-ED35-8C863A8B4884}"/>
              </a:ext>
            </a:extLst>
          </p:cNvPr>
          <p:cNvSpPr txBox="1"/>
          <p:nvPr/>
        </p:nvSpPr>
        <p:spPr>
          <a:xfrm>
            <a:off x="9251792" y="-225990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23.</a:t>
            </a:r>
          </a:p>
        </p:txBody>
      </p: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11BDB88-9401-7E5C-50CB-B55235794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470F4C9-C312-F3BB-0F19-16DB28A3423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AA9F27D-402B-EAD7-6C36-4B01995F9D6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AE26275-D052-9556-9F8B-9E75A2B5211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5B9E3EA-2E57-AD34-3EC3-CEA3E76C4F7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2F6A41C-2EE7-AA34-9D5B-BD09FC83CF1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315900E-6843-0EA3-6222-FADE5AD580D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E82B0C0-AFAC-EDD8-B1C7-F69C99CA71B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E54978-CBDD-1796-6931-42716B9CD5F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A16730B-9BCC-2DD0-A66E-2E2E182E9DD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4A8E3BF-3D15-E309-0498-456C35AE3E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9C4B6A4-6AF2-9D46-9C5F-1DB221B0B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FB22591-334F-1FBB-61FF-2C7F29DF2C5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8C85944-8A5E-6284-B357-183A65A34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73000F-30C8-ECD9-841D-9D810F02A6F5}"/>
              </a:ext>
            </a:extLst>
          </p:cNvPr>
          <p:cNvSpPr txBox="1"/>
          <p:nvPr/>
        </p:nvSpPr>
        <p:spPr>
          <a:xfrm>
            <a:off x="4556967" y="181388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24.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DECAEF-D44D-16B5-3E25-DC8F34172DE1}"/>
              </a:ext>
            </a:extLst>
          </p:cNvPr>
          <p:cNvSpPr txBox="1"/>
          <p:nvPr/>
        </p:nvSpPr>
        <p:spPr>
          <a:xfrm>
            <a:off x="4538518" y="218622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25.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FBE76-C2F3-686B-DAFE-1986E9D43CB6}"/>
              </a:ext>
            </a:extLst>
          </p:cNvPr>
          <p:cNvSpPr txBox="1"/>
          <p:nvPr/>
        </p:nvSpPr>
        <p:spPr>
          <a:xfrm>
            <a:off x="4529282" y="254911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26.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056135-7CC3-EB86-EAA5-673CD49C69E4}"/>
              </a:ext>
            </a:extLst>
          </p:cNvPr>
          <p:cNvSpPr txBox="1"/>
          <p:nvPr/>
        </p:nvSpPr>
        <p:spPr>
          <a:xfrm>
            <a:off x="4529282" y="291097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27.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4914C83-F46D-3020-083A-4C2DEDDFF638}"/>
              </a:ext>
            </a:extLst>
          </p:cNvPr>
          <p:cNvSpPr txBox="1"/>
          <p:nvPr/>
        </p:nvSpPr>
        <p:spPr>
          <a:xfrm>
            <a:off x="5444396" y="181896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28.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6A01CA-315D-14CE-56CF-166516A9FFE8}"/>
              </a:ext>
            </a:extLst>
          </p:cNvPr>
          <p:cNvSpPr txBox="1"/>
          <p:nvPr/>
        </p:nvSpPr>
        <p:spPr>
          <a:xfrm>
            <a:off x="5406897" y="215269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29.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8D0945-7D33-387B-0409-0516512CF095}"/>
              </a:ext>
            </a:extLst>
          </p:cNvPr>
          <p:cNvSpPr txBox="1"/>
          <p:nvPr/>
        </p:nvSpPr>
        <p:spPr>
          <a:xfrm>
            <a:off x="5444396" y="254911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30.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0716791-339A-464D-A2F6-E67683E50129}"/>
              </a:ext>
            </a:extLst>
          </p:cNvPr>
          <p:cNvSpPr txBox="1"/>
          <p:nvPr/>
        </p:nvSpPr>
        <p:spPr>
          <a:xfrm>
            <a:off x="5444396" y="291097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31.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47010E-08FF-7201-B9AC-E3054F895DA9}"/>
              </a:ext>
            </a:extLst>
          </p:cNvPr>
          <p:cNvSpPr txBox="1"/>
          <p:nvPr/>
        </p:nvSpPr>
        <p:spPr>
          <a:xfrm>
            <a:off x="6154792" y="180816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32.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229FA80-C168-8C22-EDCE-F33FE1CF27FD}"/>
              </a:ext>
            </a:extLst>
          </p:cNvPr>
          <p:cNvSpPr txBox="1"/>
          <p:nvPr/>
        </p:nvSpPr>
        <p:spPr>
          <a:xfrm>
            <a:off x="6156862" y="2159984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33.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B482103-54E4-218C-EC07-650A4E2478C9}"/>
              </a:ext>
            </a:extLst>
          </p:cNvPr>
          <p:cNvSpPr txBox="1"/>
          <p:nvPr/>
        </p:nvSpPr>
        <p:spPr>
          <a:xfrm>
            <a:off x="6164028" y="2545848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34.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25F5BCA-D4C0-3D2C-6C40-180F2AF8B0B1}"/>
              </a:ext>
            </a:extLst>
          </p:cNvPr>
          <p:cNvSpPr txBox="1"/>
          <p:nvPr/>
        </p:nvSpPr>
        <p:spPr>
          <a:xfrm>
            <a:off x="6156862" y="2895002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35.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015FF75-F6B0-7D46-AFD2-4F0D0EF5E703}"/>
              </a:ext>
            </a:extLst>
          </p:cNvPr>
          <p:cNvSpPr txBox="1"/>
          <p:nvPr/>
        </p:nvSpPr>
        <p:spPr>
          <a:xfrm>
            <a:off x="6861470" y="1806488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36.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C88CE4-6BC0-23D1-B547-1D0E3E8B2BAD}"/>
              </a:ext>
            </a:extLst>
          </p:cNvPr>
          <p:cNvSpPr txBox="1"/>
          <p:nvPr/>
        </p:nvSpPr>
        <p:spPr>
          <a:xfrm>
            <a:off x="6840692" y="2185661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37.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82FC994-FF07-E7A9-9243-F5A42512D95C}"/>
              </a:ext>
            </a:extLst>
          </p:cNvPr>
          <p:cNvSpPr txBox="1"/>
          <p:nvPr/>
        </p:nvSpPr>
        <p:spPr>
          <a:xfrm>
            <a:off x="6833785" y="2538595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38.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10C2CC0-FDF8-FA3A-0597-6562678C06AA}"/>
              </a:ext>
            </a:extLst>
          </p:cNvPr>
          <p:cNvSpPr txBox="1"/>
          <p:nvPr/>
        </p:nvSpPr>
        <p:spPr>
          <a:xfrm>
            <a:off x="6854328" y="2927793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39.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B88F7BF-CE17-96E2-1C57-307007FD1F93}"/>
              </a:ext>
            </a:extLst>
          </p:cNvPr>
          <p:cNvSpPr txBox="1"/>
          <p:nvPr/>
        </p:nvSpPr>
        <p:spPr>
          <a:xfrm>
            <a:off x="5578561" y="4932026"/>
            <a:ext cx="449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40.</a:t>
            </a:r>
          </a:p>
        </p:txBody>
      </p:sp>
    </p:spTree>
    <p:extLst>
      <p:ext uri="{BB962C8B-B14F-4D97-AF65-F5344CB8AC3E}">
        <p14:creationId xmlns:p14="http://schemas.microsoft.com/office/powerpoint/2010/main" val="168557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66BDE-1922-F970-F0FF-DC6EE95EC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0FDE26-3802-A8B0-C2FD-8190E2765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51D9C9D-4E08-CC6B-C99D-C446CB2D443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5002257-EAC4-1673-2D64-C03EB324F09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FCBB854-0B22-4C85-3F7A-AA348FA6E69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3B1D3C3-141B-4759-7D27-694A0BDAB91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40C458B-34E1-AE81-65C5-6EB030894EB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55A1E7F-869F-CBC7-6B49-388EEB5FA01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82D29CA-160E-A764-CED4-64FB4408983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CCF4CE-3AFE-DCBE-E0AB-054441C214F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4206A00-2AA8-CDAE-C9DB-2E2E57DD73A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64616A9-8AAC-30DC-09B7-8FC176413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37B454C-A49E-B0F2-F827-713331F0A2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9018BA4-0796-CC8C-1B93-18DF9F69867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EF31BD-1363-C632-8AB6-FCBF7EE8D7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FE77806-AF15-0306-6A7C-F17C70FBA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790700"/>
            <a:ext cx="12087225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109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5D145-B7D9-AC5E-B503-DFDFA17E2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1AD954C-745C-DB5C-C8B2-BFC2485CD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48A0C94-9FF8-548E-77BA-D28EE086089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6F8E1EF-8978-10BA-9B37-658B3EE45B3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E54D029-0D2D-238B-628A-55910C3749A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A4DAEF6-43B8-61FB-871F-3DC2C604E18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7AE4440-0F90-8EFA-B9D3-4B51F7FA55D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63A5C24-2304-7325-136C-166BACDA066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854152C-01D6-EAAC-B78C-7E3CAB7C19B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DE87FC-5C69-0108-3CD6-D18A4DD227B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FE12C9-B729-AB47-4BDF-013E6C9EA00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0DF6A33-3CA9-99A0-2370-F9D206BA1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E251EE0-7EB4-AB3F-0543-33EFAD14B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91E485A-745E-C4D5-5176-4A3B4B47A33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Dashboards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3F85448-163D-E718-F144-84F505089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9F60C-F431-1C85-5070-5595B6110F57}"/>
              </a:ext>
            </a:extLst>
          </p:cNvPr>
          <p:cNvSpPr txBox="1"/>
          <p:nvPr/>
        </p:nvSpPr>
        <p:spPr>
          <a:xfrm>
            <a:off x="1142903" y="2239639"/>
            <a:ext cx="4070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40 calls x ? Users x ? Landings on page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E14862-BC4B-2E5F-9066-2AD22944F6A6}"/>
              </a:ext>
            </a:extLst>
          </p:cNvPr>
          <p:cNvSpPr txBox="1"/>
          <p:nvPr/>
        </p:nvSpPr>
        <p:spPr>
          <a:xfrm>
            <a:off x="6596976" y="2239639"/>
            <a:ext cx="341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 impact the speed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730F84-EA23-547F-25D6-3731E44A45F1}"/>
              </a:ext>
            </a:extLst>
          </p:cNvPr>
          <p:cNvSpPr txBox="1"/>
          <p:nvPr/>
        </p:nvSpPr>
        <p:spPr>
          <a:xfrm>
            <a:off x="1586153" y="3315856"/>
            <a:ext cx="42247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689C0"/>
                </a:solidFill>
              </a:rPr>
              <a:t>Things to consider: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many calls need to be on a page?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many users will be checking it?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often will they be checking it?</a:t>
            </a:r>
          </a:p>
          <a:p>
            <a:pPr marL="285750" indent="-285750">
              <a:buFontTx/>
              <a:buChar char="-"/>
            </a:pPr>
            <a:r>
              <a:rPr lang="en-US" dirty="0"/>
              <a:t>Perhaps don’t use the default dashboard as the main landing page for all your inspectors.</a:t>
            </a:r>
          </a:p>
        </p:txBody>
      </p:sp>
    </p:spTree>
    <p:extLst>
      <p:ext uri="{BB962C8B-B14F-4D97-AF65-F5344CB8AC3E}">
        <p14:creationId xmlns:p14="http://schemas.microsoft.com/office/powerpoint/2010/main" val="246600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C20D0-D769-C69A-A49C-58576A1C4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5B64DE-21C8-84AC-A214-93659C76D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4" y="835067"/>
            <a:ext cx="6044184" cy="6571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E1FF7C-EE19-409A-C800-F70004AE0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288" y="1195283"/>
            <a:ext cx="6044184" cy="65320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0E1AB3-20F8-5FC8-C697-276D8D3E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722" y="1549682"/>
            <a:ext cx="6044184" cy="65378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2A92B90-CA22-00D0-60DA-23B828A8E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3536405-6590-7625-1A4E-90D05C2237F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9F6D55A-97D6-5571-11EB-276672B1F37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6E6F150-0104-8B23-97F9-99694D8EB7D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8CB6DEE-5BB2-4EF7-1407-0553A8A59E8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79F7B61-FC77-03C0-DF44-766C9CDDDF4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3C9EED5-C42E-1425-49CE-0A5A1FD9733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6BBAF14-DECB-E47F-5481-C0B08F4D17C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37065A-DE5A-DAF8-A233-E37B767858C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DCA6D6-0F9F-9BF0-BF49-604A5ED7BBD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0D673D0-CBD3-A3B8-FEC7-209494B4D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8C87982-68D9-74A3-4CCF-BE247990D4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641326A-CF94-7ACC-D60E-8365F56C625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EF52A9A-59D5-4DFC-94F5-FCA28C0F36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74063BA-135A-9B80-5EDB-4E3607B5AB6F}"/>
              </a:ext>
            </a:extLst>
          </p:cNvPr>
          <p:cNvCxnSpPr>
            <a:cxnSpLocks/>
          </p:cNvCxnSpPr>
          <p:nvPr/>
        </p:nvCxnSpPr>
        <p:spPr>
          <a:xfrm flipH="1">
            <a:off x="7125372" y="4331855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401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0F6A9-953B-21F3-B53E-925E8375A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863F49C-E812-5D93-E311-6BADE7432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71F8469-FE46-6024-A2EB-2BCF3E9CBCEA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F3F6BCC-4C16-5C5E-E5E2-95E355040696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FAB17B8-0BD5-E2D0-9859-AC78AA484FF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CE1231F-96E5-E3B9-8C74-FB71553C0C7F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9745E84-7360-F099-AF0A-FFD7279856E4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API Calls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B34CB6C-F320-3ACE-ABE9-875AA95C1074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EFC1CCC-3996-F8D7-7F1D-BC88BF20B75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3942121-4471-748C-0BD2-5C2F245D4FE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666998-7236-DF53-EAFE-069BB05894D0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FACCA8-4C1A-820A-9859-EE213CFDF19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1F15421-E816-6B02-BF07-F087C9A9E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581FE26A-C12B-2EF9-A18F-5EA77CDF0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C8CF96AB-260E-D3D9-8A43-EF186C742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4BAC387F-3DCE-95CB-2528-736ABFBE5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9263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D0756-1FE0-2343-2C76-9B318E4BE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C144598-A277-D436-A3D3-8407321AA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A4E25AF-410B-AE6C-1FF7-41ED4FDC69F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A78D169-ABBD-5460-C440-514AE3E06A9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EFD0C0E-F452-E0DC-F7D9-87113F370FB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555D086-ACD2-9A36-75AB-ABE109A3886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04B46C0-32A5-BF03-A7A4-12091E2927F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BDB6814-DA76-AF31-5B6A-2C9B4D7E7CF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0FE4332-5621-EA57-9624-756FE314087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F78287-52E5-8716-E8F3-1826E3994A9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36BC57B-C000-C9D2-857A-C6B99702B2A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B5DE5A0-7CCE-9D61-2350-0FD4728613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B4DF6AC-B824-272E-37F4-7ED3931A7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2AC977D-4F49-F389-DAD5-DF078D6F522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C31038F-B1B1-F948-49B2-80AA19A7A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8" name="Picture 7" descr="A person with long curly hair and a mustache&#10;&#10;AI-generated content may be incorrect.">
            <a:extLst>
              <a:ext uri="{FF2B5EF4-FFF2-40B4-BE49-F238E27FC236}">
                <a16:creationId xmlns:a16="http://schemas.microsoft.com/office/drawing/2014/main" id="{25F59FCD-06A2-5683-3226-14A3BC3469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10" y="1918477"/>
            <a:ext cx="3146980" cy="28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74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282C6-0F3E-D909-EE45-2D0A4D39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74C7AD-1D55-7E7B-EC64-2A033129E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70" y="754902"/>
            <a:ext cx="8481261" cy="610309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357946-92FA-48C9-819F-17D765B32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1682D9B-3969-643C-DF3B-77350A21B84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C2A7E16-9E7E-40F9-207A-04BC55C3CD4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9D94034-741F-D2A4-C634-B46E22C3349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A08D26F-972A-9351-F361-4DE3A390A2A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7314818-FDC6-8AEC-642B-F83FD8E25B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E1471DB-DDFB-9357-FC2F-C9E2C8BC32E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AA850CC-21D6-6626-DB3D-A84FCCD77EB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1A6AE3-06BD-41AB-9D5B-04FF779B289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6B62A3-E1FC-5098-F3EA-928C9B5E073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3907D01-3471-1A8B-8200-519928F8B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4F1718D-8FAA-4B43-FC56-A81539C67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3CE7EA2-6880-2362-8DDE-4B8F6D62781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D42D580-C1E6-0DBE-30F8-2F74391A66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5643A6-FD4D-5DA9-8A23-D926239C1767}"/>
              </a:ext>
            </a:extLst>
          </p:cNvPr>
          <p:cNvSpPr txBox="1"/>
          <p:nvPr/>
        </p:nvSpPr>
        <p:spPr>
          <a:xfrm>
            <a:off x="266582" y="4969164"/>
            <a:ext cx="140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From BrM 6, but you get the idea</a:t>
            </a:r>
          </a:p>
        </p:txBody>
      </p:sp>
    </p:spTree>
    <p:extLst>
      <p:ext uri="{BB962C8B-B14F-4D97-AF65-F5344CB8AC3E}">
        <p14:creationId xmlns:p14="http://schemas.microsoft.com/office/powerpoint/2010/main" val="1007383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26BAA-D01E-2FA2-DF15-55FDE7885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F57BB85-0EB6-5830-7052-1DAD92086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7997730-678D-802F-A52A-B8B1802F279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1CA9B6C-0876-0350-FE82-9E21D1E61DB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EF3DC0E-0D5B-4568-4F82-3E4A7093CF9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B9AF961-AF42-72A0-9EAA-4C2AEAC6CB3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045196C-FC69-6D8A-C6E7-58E478ED4E0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FA37104-6561-840C-00B6-1CECAE4539F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3601EDC-E8B8-015E-11BE-21F6C77B733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DFD8E9-AE6A-6073-32D6-9EA0ED39A60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5D2C17-B554-7B65-C824-EB20835662E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4A00758-ABB3-8526-E5DD-7CB5473DE6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42EDE95-D42C-3970-0266-C8CFD6E8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AA102C2-99AE-44B8-DF80-D44E642AA26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FADD60D-B3D3-F562-33F0-7A0849C57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5" name="!! BrM Logo">
            <a:extLst>
              <a:ext uri="{FF2B5EF4-FFF2-40B4-BE49-F238E27FC236}">
                <a16:creationId xmlns:a16="http://schemas.microsoft.com/office/drawing/2014/main" id="{9287EAF3-A358-1302-A1CC-6533F15FB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1640" y="2949050"/>
            <a:ext cx="2968720" cy="95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50EE5-1318-64A5-415A-520178EAB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EBA5976-D8B5-D131-92AE-DFBF59424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B34CED0-4A46-F3F7-0559-7B2C8CB335D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6D761BE-FC16-4E4B-A40E-9EE1A1B163A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6864B41-0DE2-4036-9690-9CFFE77E269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72D4E10-177D-E731-DC15-69A4EE9A68E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B723403-4EC4-27B0-94D4-6B9F68F1DF9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24A408F-C31B-86CE-2DFB-111524301F0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299AF0F-DE07-1AE9-67CD-EDCEE253694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80305C-27AF-DF46-7E29-7D47F67E744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2CCB7C-98AE-67B1-5A52-194F79963D4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0B7C0CB-37C9-9E19-FFC5-0A3ACB5D6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91BC5F6-6DB4-70BD-8B15-1DFF1D211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12CDC19-AF12-EB53-0F79-B017AB738BF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CD54A6B-BB3E-98CE-5A96-DAD575A71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2" name="!! BrM  Logo">
            <a:extLst>
              <a:ext uri="{FF2B5EF4-FFF2-40B4-BE49-F238E27FC236}">
                <a16:creationId xmlns:a16="http://schemas.microsoft.com/office/drawing/2014/main" id="{4AE5B768-379B-E9A8-1883-EC846975A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3214" y="2973169"/>
            <a:ext cx="2543594" cy="822439"/>
          </a:xfrm>
          <a:prstGeom prst="rect">
            <a:avLst/>
          </a:prstGeom>
        </p:spPr>
      </p:pic>
      <p:pic>
        <p:nvPicPr>
          <p:cNvPr id="14" name="Picture 13" descr="A black and grey logo&#10;&#10;AI-generated content may be incorrect.">
            <a:extLst>
              <a:ext uri="{FF2B5EF4-FFF2-40B4-BE49-F238E27FC236}">
                <a16:creationId xmlns:a16="http://schemas.microsoft.com/office/drawing/2014/main" id="{59D5E71E-D89C-EB63-3869-4ABF0C6EDA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01" y="3055546"/>
            <a:ext cx="3814863" cy="808121"/>
          </a:xfrm>
          <a:prstGeom prst="rect">
            <a:avLst/>
          </a:prstGeom>
        </p:spPr>
      </p:pic>
      <p:pic>
        <p:nvPicPr>
          <p:cNvPr id="5" name="!! BrR Logo" descr="A blue and black sign&#10;&#10;AI-generated content may be incorrect.">
            <a:extLst>
              <a:ext uri="{FF2B5EF4-FFF2-40B4-BE49-F238E27FC236}">
                <a16:creationId xmlns:a16="http://schemas.microsoft.com/office/drawing/2014/main" id="{51C510DD-AA61-F6E0-7A7D-BFB4B09AFB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2" y="2997051"/>
            <a:ext cx="2324028" cy="774676"/>
          </a:xfrm>
          <a:prstGeom prst="rect">
            <a:avLst/>
          </a:prstGeom>
        </p:spPr>
      </p:pic>
      <p:cxnSp>
        <p:nvCxnSpPr>
          <p:cNvPr id="8" name="!! Arrow 7">
            <a:extLst>
              <a:ext uri="{FF2B5EF4-FFF2-40B4-BE49-F238E27FC236}">
                <a16:creationId xmlns:a16="http://schemas.microsoft.com/office/drawing/2014/main" id="{FF86F9E1-44C2-B4BD-A04B-2D96E86F0E51}"/>
              </a:ext>
            </a:extLst>
          </p:cNvPr>
          <p:cNvCxnSpPr/>
          <p:nvPr/>
        </p:nvCxnSpPr>
        <p:spPr>
          <a:xfrm>
            <a:off x="3032844" y="3429000"/>
            <a:ext cx="722163" cy="7951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!! Arrow 14">
            <a:extLst>
              <a:ext uri="{FF2B5EF4-FFF2-40B4-BE49-F238E27FC236}">
                <a16:creationId xmlns:a16="http://schemas.microsoft.com/office/drawing/2014/main" id="{2D6BE0DC-B3A5-8230-8FD8-5863F5338143}"/>
              </a:ext>
            </a:extLst>
          </p:cNvPr>
          <p:cNvCxnSpPr/>
          <p:nvPr/>
        </p:nvCxnSpPr>
        <p:spPr>
          <a:xfrm>
            <a:off x="8070658" y="3384389"/>
            <a:ext cx="722163" cy="7951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051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06ECB-EC54-C5D4-93ED-C681C40D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E255A47-D8CA-601F-A05A-264689FC8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8B994FE-3536-76B7-E4B7-A2C9D84933D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A4DD4AB-5FFB-7557-A24A-03345B26826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225A612-1A9D-5D28-220B-86D81DA8C53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F60C598-C53D-4C1F-7BAC-4DC009A5320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96FC256-95D8-0106-83A0-0A1D7C02B80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915CEBE-6CE7-B668-80F9-9FA6A80EA5B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17B8265-2079-53E1-8DB0-26C14B94E63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5959F6-6372-6DCF-B3CF-EEE4FD3708F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8AD483-0649-26E3-A821-48006813717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CAE6C49-517F-06F4-C2B6-DE56098E9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9CE1FE6-C7AB-A047-CA4C-9A0C771E3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29DA9A0-93E7-7ACC-6147-2ED9D25998D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936BEDD-5637-A16F-653B-D7ED103141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2" name="!! BrM  Logo">
            <a:extLst>
              <a:ext uri="{FF2B5EF4-FFF2-40B4-BE49-F238E27FC236}">
                <a16:creationId xmlns:a16="http://schemas.microsoft.com/office/drawing/2014/main" id="{9F0B49D8-9738-CAB8-DDA3-0259144214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4050" y="1632016"/>
            <a:ext cx="2543594" cy="822439"/>
          </a:xfrm>
          <a:prstGeom prst="rect">
            <a:avLst/>
          </a:prstGeom>
        </p:spPr>
      </p:pic>
      <p:pic>
        <p:nvPicPr>
          <p:cNvPr id="14" name="Picture 13" descr="A black and grey logo&#10;&#10;AI-generated content may be incorrect.">
            <a:extLst>
              <a:ext uri="{FF2B5EF4-FFF2-40B4-BE49-F238E27FC236}">
                <a16:creationId xmlns:a16="http://schemas.microsoft.com/office/drawing/2014/main" id="{5942CB2C-0D98-3730-1A2C-C981200838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01" y="3055546"/>
            <a:ext cx="3814863" cy="808121"/>
          </a:xfrm>
          <a:prstGeom prst="rect">
            <a:avLst/>
          </a:prstGeom>
        </p:spPr>
      </p:pic>
      <p:pic>
        <p:nvPicPr>
          <p:cNvPr id="5" name="!! BrR Logo" descr="A blue and black sign&#10;&#10;AI-generated content may be incorrect.">
            <a:extLst>
              <a:ext uri="{FF2B5EF4-FFF2-40B4-BE49-F238E27FC236}">
                <a16:creationId xmlns:a16="http://schemas.microsoft.com/office/drawing/2014/main" id="{76649E73-92D9-59AF-5023-6CE051529B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616" y="3628870"/>
            <a:ext cx="2324028" cy="774676"/>
          </a:xfrm>
          <a:prstGeom prst="rect">
            <a:avLst/>
          </a:prstGeom>
        </p:spPr>
      </p:pic>
      <p:cxnSp>
        <p:nvCxnSpPr>
          <p:cNvPr id="8" name="!! Arrow 7">
            <a:extLst>
              <a:ext uri="{FF2B5EF4-FFF2-40B4-BE49-F238E27FC236}">
                <a16:creationId xmlns:a16="http://schemas.microsoft.com/office/drawing/2014/main" id="{B95CD2E9-EF8F-A3FA-9103-F326700066C9}"/>
              </a:ext>
            </a:extLst>
          </p:cNvPr>
          <p:cNvCxnSpPr>
            <a:cxnSpLocks/>
          </p:cNvCxnSpPr>
          <p:nvPr/>
        </p:nvCxnSpPr>
        <p:spPr>
          <a:xfrm flipH="1" flipV="1">
            <a:off x="8070658" y="3481563"/>
            <a:ext cx="1083392" cy="53464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!! Arrow 14">
            <a:extLst>
              <a:ext uri="{FF2B5EF4-FFF2-40B4-BE49-F238E27FC236}">
                <a16:creationId xmlns:a16="http://schemas.microsoft.com/office/drawing/2014/main" id="{0FFE4BD7-B386-FE25-01FF-7EAEA9164322}"/>
              </a:ext>
            </a:extLst>
          </p:cNvPr>
          <p:cNvCxnSpPr>
            <a:cxnSpLocks/>
          </p:cNvCxnSpPr>
          <p:nvPr/>
        </p:nvCxnSpPr>
        <p:spPr>
          <a:xfrm flipV="1">
            <a:off x="8070658" y="2161500"/>
            <a:ext cx="853743" cy="1222889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!! Project Logo" descr="A black background with orange text&#10;&#10;AI-generated content may be incorrect.">
            <a:extLst>
              <a:ext uri="{FF2B5EF4-FFF2-40B4-BE49-F238E27FC236}">
                <a16:creationId xmlns:a16="http://schemas.microsoft.com/office/drawing/2014/main" id="{5E83F402-70E7-E7C8-117E-90BC8F2152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7" t="39514" r="21578" b="38949"/>
          <a:stretch>
            <a:fillRect/>
          </a:stretch>
        </p:blipFill>
        <p:spPr>
          <a:xfrm>
            <a:off x="348675" y="4098320"/>
            <a:ext cx="3172266" cy="739677"/>
          </a:xfrm>
          <a:prstGeom prst="rect">
            <a:avLst/>
          </a:prstGeom>
        </p:spPr>
      </p:pic>
      <p:pic>
        <p:nvPicPr>
          <p:cNvPr id="19" name="!! Safety Logo" descr="A yellow text on a black background&#10;&#10;AI-generated content may be incorrect.">
            <a:extLst>
              <a:ext uri="{FF2B5EF4-FFF2-40B4-BE49-F238E27FC236}">
                <a16:creationId xmlns:a16="http://schemas.microsoft.com/office/drawing/2014/main" id="{53ED76F1-AE62-FBBA-F60F-8987303DE1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9" y="1926710"/>
            <a:ext cx="2682758" cy="846234"/>
          </a:xfrm>
          <a:prstGeom prst="rect">
            <a:avLst/>
          </a:prstGeom>
        </p:spPr>
      </p:pic>
      <p:cxnSp>
        <p:nvCxnSpPr>
          <p:cNvPr id="20" name="!! Arrow 19">
            <a:extLst>
              <a:ext uri="{FF2B5EF4-FFF2-40B4-BE49-F238E27FC236}">
                <a16:creationId xmlns:a16="http://schemas.microsoft.com/office/drawing/2014/main" id="{F5F70787-BB08-E860-0EBC-BF8DDEB3AE61}"/>
              </a:ext>
            </a:extLst>
          </p:cNvPr>
          <p:cNvCxnSpPr>
            <a:cxnSpLocks/>
          </p:cNvCxnSpPr>
          <p:nvPr/>
        </p:nvCxnSpPr>
        <p:spPr>
          <a:xfrm>
            <a:off x="3401145" y="2392858"/>
            <a:ext cx="492101" cy="779616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!! Arrow 1">
            <a:extLst>
              <a:ext uri="{FF2B5EF4-FFF2-40B4-BE49-F238E27FC236}">
                <a16:creationId xmlns:a16="http://schemas.microsoft.com/office/drawing/2014/main" id="{9457678B-9917-56D4-95A9-8A4078EAACF8}"/>
              </a:ext>
            </a:extLst>
          </p:cNvPr>
          <p:cNvCxnSpPr>
            <a:cxnSpLocks/>
          </p:cNvCxnSpPr>
          <p:nvPr/>
        </p:nvCxnSpPr>
        <p:spPr>
          <a:xfrm flipV="1">
            <a:off x="3520941" y="3628870"/>
            <a:ext cx="303245" cy="53673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64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7E986-7B03-DAE0-96CE-025C5CBE7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1B016E8-E200-7769-1DD9-084C0A2D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57A07D1-D557-65E5-AC70-A90E2532268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26320CA-557D-5861-86D0-01184210842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8679429-ABE0-56FC-ADCB-1CAA3E8BAF5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7984CE3-5777-005C-69CB-AE753EC2785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56E8AB2-482D-8900-EC12-A63DCF66507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BDCBFB7-21FA-9693-AEEF-459C5F2D946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157C380-8FA8-7D5E-687D-EC102473EF6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2B86D2-3E95-5C47-F221-E48E88B9389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85DF4D5-2398-1A3F-67DB-CA40128642D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B92032F-B9B7-E04C-6256-CD571C5604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60B53F2-499B-1C22-7868-40970D262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7D8658F-7675-8F7D-70CA-88ECBF67970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31A92DE-B4A9-A1D0-CA2B-979CC93BD8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2" name="!! BrM  Logo">
            <a:extLst>
              <a:ext uri="{FF2B5EF4-FFF2-40B4-BE49-F238E27FC236}">
                <a16:creationId xmlns:a16="http://schemas.microsoft.com/office/drawing/2014/main" id="{C795CF54-A9BC-2C03-EB2B-E6DE8340E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4050" y="1632016"/>
            <a:ext cx="2543594" cy="822439"/>
          </a:xfrm>
          <a:prstGeom prst="rect">
            <a:avLst/>
          </a:prstGeom>
        </p:spPr>
      </p:pic>
      <p:pic>
        <p:nvPicPr>
          <p:cNvPr id="14" name="Picture 13" descr="A black and grey logo&#10;&#10;AI-generated content may be incorrect.">
            <a:extLst>
              <a:ext uri="{FF2B5EF4-FFF2-40B4-BE49-F238E27FC236}">
                <a16:creationId xmlns:a16="http://schemas.microsoft.com/office/drawing/2014/main" id="{89D685E7-458E-A0F1-83F7-EE3F630708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01" y="3055546"/>
            <a:ext cx="3814863" cy="808121"/>
          </a:xfrm>
          <a:prstGeom prst="rect">
            <a:avLst/>
          </a:prstGeom>
        </p:spPr>
      </p:pic>
      <p:pic>
        <p:nvPicPr>
          <p:cNvPr id="5" name="!! BrR Logo" descr="A blue and black sign&#10;&#10;AI-generated content may be incorrect.">
            <a:extLst>
              <a:ext uri="{FF2B5EF4-FFF2-40B4-BE49-F238E27FC236}">
                <a16:creationId xmlns:a16="http://schemas.microsoft.com/office/drawing/2014/main" id="{85CA3543-8EAC-4A49-E483-28F52F2527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444" y="3241532"/>
            <a:ext cx="2324028" cy="774676"/>
          </a:xfrm>
          <a:prstGeom prst="rect">
            <a:avLst/>
          </a:prstGeom>
        </p:spPr>
      </p:pic>
      <p:cxnSp>
        <p:nvCxnSpPr>
          <p:cNvPr id="8" name="!! Arrow 7">
            <a:extLst>
              <a:ext uri="{FF2B5EF4-FFF2-40B4-BE49-F238E27FC236}">
                <a16:creationId xmlns:a16="http://schemas.microsoft.com/office/drawing/2014/main" id="{4B10AF64-9192-86EE-63AF-63D3AA1A105F}"/>
              </a:ext>
            </a:extLst>
          </p:cNvPr>
          <p:cNvCxnSpPr>
            <a:cxnSpLocks/>
          </p:cNvCxnSpPr>
          <p:nvPr/>
        </p:nvCxnSpPr>
        <p:spPr>
          <a:xfrm flipH="1" flipV="1">
            <a:off x="8070658" y="3481563"/>
            <a:ext cx="1107939" cy="200486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!! Arrow 14">
            <a:extLst>
              <a:ext uri="{FF2B5EF4-FFF2-40B4-BE49-F238E27FC236}">
                <a16:creationId xmlns:a16="http://schemas.microsoft.com/office/drawing/2014/main" id="{0CD3EA38-678B-08F1-5FEE-EB98DE3CE220}"/>
              </a:ext>
            </a:extLst>
          </p:cNvPr>
          <p:cNvCxnSpPr>
            <a:cxnSpLocks/>
          </p:cNvCxnSpPr>
          <p:nvPr/>
        </p:nvCxnSpPr>
        <p:spPr>
          <a:xfrm flipV="1">
            <a:off x="7947891" y="2161500"/>
            <a:ext cx="976510" cy="101445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!! Project Logo" descr="A black background with orange text&#10;&#10;AI-generated content may be incorrect.">
            <a:extLst>
              <a:ext uri="{FF2B5EF4-FFF2-40B4-BE49-F238E27FC236}">
                <a16:creationId xmlns:a16="http://schemas.microsoft.com/office/drawing/2014/main" id="{1E5A329A-F236-9535-F12E-B0B8286D4E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7" t="39514" r="21578" b="38949"/>
          <a:stretch>
            <a:fillRect/>
          </a:stretch>
        </p:blipFill>
        <p:spPr>
          <a:xfrm>
            <a:off x="7338268" y="4856145"/>
            <a:ext cx="3172266" cy="739677"/>
          </a:xfrm>
          <a:prstGeom prst="rect">
            <a:avLst/>
          </a:prstGeom>
        </p:spPr>
      </p:pic>
      <p:pic>
        <p:nvPicPr>
          <p:cNvPr id="19" name="!! Safety Logo" descr="A yellow text on a black background&#10;&#10;AI-generated content may be incorrect.">
            <a:extLst>
              <a:ext uri="{FF2B5EF4-FFF2-40B4-BE49-F238E27FC236}">
                <a16:creationId xmlns:a16="http://schemas.microsoft.com/office/drawing/2014/main" id="{7878BF44-DEE5-5D05-8262-C591F1D77C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37" y="5242991"/>
            <a:ext cx="2682758" cy="846234"/>
          </a:xfrm>
          <a:prstGeom prst="rect">
            <a:avLst/>
          </a:prstGeom>
        </p:spPr>
      </p:pic>
      <p:cxnSp>
        <p:nvCxnSpPr>
          <p:cNvPr id="20" name="!! Arrow 19">
            <a:extLst>
              <a:ext uri="{FF2B5EF4-FFF2-40B4-BE49-F238E27FC236}">
                <a16:creationId xmlns:a16="http://schemas.microsoft.com/office/drawing/2014/main" id="{913EC624-B590-2E81-105C-0067C9F7B220}"/>
              </a:ext>
            </a:extLst>
          </p:cNvPr>
          <p:cNvCxnSpPr>
            <a:cxnSpLocks/>
          </p:cNvCxnSpPr>
          <p:nvPr/>
        </p:nvCxnSpPr>
        <p:spPr>
          <a:xfrm flipV="1">
            <a:off x="5383016" y="4133606"/>
            <a:ext cx="35944" cy="83944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!! Arrow 1">
            <a:extLst>
              <a:ext uri="{FF2B5EF4-FFF2-40B4-BE49-F238E27FC236}">
                <a16:creationId xmlns:a16="http://schemas.microsoft.com/office/drawing/2014/main" id="{67DB1892-49D7-CCEA-D00D-5FC150B491C0}"/>
              </a:ext>
            </a:extLst>
          </p:cNvPr>
          <p:cNvCxnSpPr>
            <a:cxnSpLocks/>
          </p:cNvCxnSpPr>
          <p:nvPr/>
        </p:nvCxnSpPr>
        <p:spPr>
          <a:xfrm flipH="1" flipV="1">
            <a:off x="7518400" y="3863667"/>
            <a:ext cx="858982" cy="8399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0153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84F60-6034-BF70-61AC-FF2EE537E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EA955F8-A013-7C8A-E243-C7F925785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EC581BA-A14C-E79B-AFC0-0B2528645DB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BE4BF89-86F4-7C99-41C7-08CC43B2DFD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0D518F7-2D85-CC42-B043-6A22177234C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0FEAF06-D8E3-A773-C90E-AE8C73A4F3E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18E1D3E-183A-29FF-3807-B268C287441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2DD5505-0C7E-DA0F-3FC0-0BC4205F2FA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722B89F-92C3-62F2-9E48-4DC09FD4059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6B1C7B-34AB-F64F-232F-1686F9ABACF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34C3D6-A738-9C3D-A5C5-00FFBC9D3F3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749877C-3A6D-9F5E-4908-D33A2273DA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5522717-FBF1-032C-18DD-5E50090A2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5F4C57F-D74C-7059-B250-407F5DE8422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F76540B-E33B-E6E4-0171-7B78217AA9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52784C23-E0AC-BD42-8E39-EA795C082532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CE50D0AE-D7DF-DC90-6104-6A4B699E43DC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029DF7AB-5B0C-F9E2-95A7-8C1D56CF4C8F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1DF03EEE-8AA5-1A66-4543-853EAF692E88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41C2C807-7B90-12BC-236B-5FF21C0B8213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32C5F4A9-BC0D-505B-9284-09CBEFCA5DB5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67052FD1-71D5-CC56-C500-BBBE7BDD3C1E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CDCFE125-A432-8A5B-45B5-BE79EEFF07B7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19C01D-8963-23B0-682C-336A90BDFBA7}"/>
              </a:ext>
            </a:extLst>
          </p:cNvPr>
          <p:cNvSpPr txBox="1"/>
          <p:nvPr/>
        </p:nvSpPr>
        <p:spPr>
          <a:xfrm>
            <a:off x="4521103" y="958683"/>
            <a:ext cx="4476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(Only if you have an agency-hosted 7.0+ site.  </a:t>
            </a:r>
            <a:br>
              <a:rPr lang="en-US" dirty="0"/>
            </a:br>
            <a:r>
              <a:rPr lang="en-US" dirty="0"/>
              <a:t>If you are hosted by Mayvue, this is done.)</a:t>
            </a:r>
          </a:p>
          <a:p>
            <a:endParaRPr lang="en-US" dirty="0"/>
          </a:p>
          <a:p>
            <a:r>
              <a:rPr lang="en-US" dirty="0"/>
              <a:t>Send an email to: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72379-DE11-4376-1AF1-EE5551BE94FC}"/>
              </a:ext>
            </a:extLst>
          </p:cNvPr>
          <p:cNvSpPr txBox="1"/>
          <p:nvPr/>
        </p:nvSpPr>
        <p:spPr>
          <a:xfrm>
            <a:off x="4521103" y="2141929"/>
            <a:ext cx="64098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Sedrick.Bouknight@wsp.com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A2CF6A-71D7-E986-9D47-21BF9A7C9BC6}"/>
              </a:ext>
            </a:extLst>
          </p:cNvPr>
          <p:cNvSpPr txBox="1"/>
          <p:nvPr/>
        </p:nvSpPr>
        <p:spPr>
          <a:xfrm>
            <a:off x="4521103" y="3294200"/>
            <a:ext cx="447686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Good afternoon Sedrick,</a:t>
            </a:r>
          </a:p>
          <a:p>
            <a:endParaRPr lang="en-US" sz="1200" dirty="0"/>
          </a:p>
          <a:p>
            <a:r>
              <a:rPr lang="en-US" sz="1200" dirty="0"/>
              <a:t>I am the representative for MAYDOT and looking to get started with the AASHTOWare </a:t>
            </a:r>
            <a:r>
              <a:rPr lang="en-US" sz="1200" dirty="0" err="1"/>
              <a:t>OpenAPI</a:t>
            </a:r>
            <a:r>
              <a:rPr lang="en-US" sz="1200" dirty="0"/>
              <a:t> process.  My agency’s URL’s are:</a:t>
            </a:r>
          </a:p>
          <a:p>
            <a:endParaRPr lang="en-US" sz="1200" dirty="0"/>
          </a:p>
          <a:p>
            <a:r>
              <a:rPr lang="en-US" sz="1200" dirty="0"/>
              <a:t>Production: 	Example.MAYDOT.gov/BrM7</a:t>
            </a:r>
          </a:p>
          <a:p>
            <a:r>
              <a:rPr lang="en-US" sz="1200" dirty="0"/>
              <a:t>Test:	TextExample.MAYDOT.gov/BrM7</a:t>
            </a:r>
          </a:p>
          <a:p>
            <a:endParaRPr lang="en-US" sz="1200" dirty="0"/>
          </a:p>
          <a:p>
            <a:r>
              <a:rPr lang="en-US" sz="1200" dirty="0"/>
              <a:t>Thank you for your help.</a:t>
            </a:r>
          </a:p>
          <a:p>
            <a:endParaRPr lang="en-US" sz="1200" dirty="0"/>
          </a:p>
          <a:p>
            <a:r>
              <a:rPr lang="en-US" sz="1200" dirty="0"/>
              <a:t>Zachary Boyle, PE</a:t>
            </a:r>
          </a:p>
          <a:p>
            <a:r>
              <a:rPr lang="en-US" sz="1200" dirty="0"/>
              <a:t>Chief Structural Engineer - MAYDOT</a:t>
            </a:r>
          </a:p>
        </p:txBody>
      </p:sp>
    </p:spTree>
    <p:extLst>
      <p:ext uri="{BB962C8B-B14F-4D97-AF65-F5344CB8AC3E}">
        <p14:creationId xmlns:p14="http://schemas.microsoft.com/office/powerpoint/2010/main" val="3163882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97A07-95EA-88EB-A85C-9B22B6370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B70F496-94E5-F93D-A2B9-7A5094E59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431" y="1686858"/>
            <a:ext cx="6338151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7C894D1-DF44-03EB-F564-EA6900AA4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D361A49-2522-2372-C82F-29FF5F1F364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27E86EC-8874-34C9-DEFE-895FBD3F45A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844D7E0-FD49-21B3-A0D8-3159D97D2E1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F46562E-7236-498C-047B-CC572E68871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5C74123-0AC1-3B8A-4B17-42F1FD76E7A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07D9B5D-7924-266E-3CFB-43B464E2F00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6C052E5-D210-A3A8-EA7D-213D7C83F89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39A00-D749-2C1B-B129-F9083E585E4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90DFB9A-64A7-DBE1-A3E5-36FD160E4EB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1726736-1874-096C-1E05-FA53ADB08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7D352C5-E547-0D18-4C0B-A6E8E26AC6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AA9C72B-4A17-BBEC-959B-E1A16315E24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56C9628-EBF9-90DF-AD51-ED4A5F193B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B2967420-9F13-2C9A-ADF6-F119AB93DFB2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9EC8EC1B-B65B-07FE-7634-AEEA0A8E8C8C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0DA20A91-CBDE-5844-EC6F-1248279C556F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EFBD12C4-1377-C0F3-B980-A8C9C6F8F5CB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65601D4F-5A8B-0B9D-43C6-B4D4EA71ED63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6A80BA50-A0F2-A081-2D19-4A9D588FD377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43A76D6B-337A-60BF-D032-9271CAFBFEED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14BCC992-7E00-0F9F-039E-B96E01CCB6FE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0E0429-623C-9369-455C-7470476387BB}"/>
              </a:ext>
            </a:extLst>
          </p:cNvPr>
          <p:cNvSpPr txBox="1"/>
          <p:nvPr/>
        </p:nvSpPr>
        <p:spPr>
          <a:xfrm>
            <a:off x="4155542" y="1045742"/>
            <a:ext cx="5561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https://developer.aashtoware.org/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442B2C-BCF5-E695-D403-3176D6EA0016}"/>
              </a:ext>
            </a:extLst>
          </p:cNvPr>
          <p:cNvCxnSpPr/>
          <p:nvPr/>
        </p:nvCxnSpPr>
        <p:spPr>
          <a:xfrm flipH="1" flipV="1">
            <a:off x="6394096" y="4538152"/>
            <a:ext cx="708177" cy="920179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84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EF343-341D-5897-5D74-F8B508226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2E69AAA-99C0-66D4-4E1C-6EC2AD2FC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862" y="1568962"/>
            <a:ext cx="630482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0C97AA5-48E2-FAEA-EB52-20F57E4DA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EC8CB3D-DED2-9FE1-6278-C331D957D89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3EBA12C-8E57-F7B0-E7A7-18C3E4645A8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9B1F72F-0B29-C329-F364-C4959F0412F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01DC12D-4616-CF62-259F-E83419D11A0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550691A-4B33-C3A5-1A7F-7CB7B710FF5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9928B3E-1F4A-0D8B-E096-482B9A430EA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FCF755C-3500-BBC3-8CA7-FB5B74E6FEE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866985-BA03-77A5-0C3F-51066D2DD43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5F847C-0A5B-6DF8-E6C3-7EC60010A26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69D679-87CF-3041-DA25-9173F0CD31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187BD04-77C0-A8A5-6C57-E60965890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68DD826-1A7F-ED8F-3791-74D7495CDFE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242E61C-7C47-6AF6-75A2-AA66390BB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3623EC37-E9D2-BC5D-9A38-A6B747A32197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2684A29B-880D-4B46-EBEC-E888252C5DB3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47D9DB50-D09C-906E-9BFA-A238BC51769A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5BE4B078-02DC-96A5-34D1-49722F29A79C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277F971F-5E6E-3F92-A747-8D103EFD66A8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32FD1E1E-7D85-5B7E-12A7-79158F2C9311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5C7E7F64-D4EC-3A89-F4A2-67E2D5E5167C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E62E9463-E67A-59AC-2D17-E29916AEBCE0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97E1A2-1F25-68D3-55AA-AD5B399001CC}"/>
              </a:ext>
            </a:extLst>
          </p:cNvPr>
          <p:cNvSpPr txBox="1"/>
          <p:nvPr/>
        </p:nvSpPr>
        <p:spPr>
          <a:xfrm>
            <a:off x="4155542" y="1045742"/>
            <a:ext cx="55611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https://developer.aashtoware.org/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C68C747-8AFF-2C46-1A51-1F7707B3F67C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8645236" y="4439773"/>
            <a:ext cx="1246068" cy="48320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705061B-19B4-4D5D-47B6-586DCDE06781}"/>
              </a:ext>
            </a:extLst>
          </p:cNvPr>
          <p:cNvSpPr txBox="1"/>
          <p:nvPr/>
        </p:nvSpPr>
        <p:spPr>
          <a:xfrm>
            <a:off x="9891304" y="4255107"/>
            <a:ext cx="221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May take up to 24 </a:t>
            </a:r>
            <a:r>
              <a:rPr lang="en-US" dirty="0" err="1"/>
              <a:t>hrs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82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A24BA-ACC5-7D44-18B3-8C850506C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34E3D30-77A4-D3DC-D769-A15A3BAE1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D9233E7-6B2E-8447-4C1D-28699E9593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234A88E-E8B6-36FC-FD8B-A10D862B498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FB7983C-7301-F7E3-9158-2E68DC1BFFC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4BF05ED-966E-FA46-BFF1-68602E61C5D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E166A56-E701-6113-5539-479E80455AA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4D1D59C-91FB-F73F-E4C5-921BB80FE73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7DA7FDF-E111-6D9A-7CA9-7D7969EE29B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C8BEA4-0602-005A-5206-6B2EFEAD23C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07A2E3-F4B4-0B2C-7322-EBFAC58BF5F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D835593-AEEB-892B-D2C5-0029E417B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3AF5606-7BA7-E34C-A421-18777F81C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25903D4-8CC2-F6FC-C205-D6B688A2DB3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93E2EA0-4017-C25C-BDA4-FDB5EDA03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68E098-DFB7-D05F-109C-30A2213D32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932" y="840507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8363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7BC4C-E219-0094-E79D-B0EDC5C8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F3C904E-F085-DB3F-B3DE-DDEFCA0C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937" y="833729"/>
            <a:ext cx="727177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47EC8B2-7C63-3817-94D6-DAE8B4CF2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425F593-095A-5791-7B99-C50D04BD1F4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E09340B-F2EF-A011-1749-6B963C6417D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353B3F0-DA16-E196-C77E-43DB659E825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2E835C6-799D-BDE8-07E6-7D784FC3675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9923F66-22A1-3E35-3F43-FD2814D71C9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9D08E43-E233-6CE7-074C-1BF6A35AE46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B52605-3232-1FF0-6E72-70854F0D92D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0B5C74-F39D-D08D-C6E9-B867E0C6EFF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F802B0C-771A-A2E8-3913-EFBFED75556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833229B-6CAD-A053-BFA7-34E4052E87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E33779F-E777-D587-0817-81652F4BE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A12A577-3996-11FB-CA86-CBE83178BC2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AA6FB8D-66B4-145D-672E-1EE2B5140D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38ACD6E0-448F-DC95-B806-FE4A86ABB521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915BBF97-63E4-ABEC-AE40-7027233AA01D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698EE712-646A-01E1-EED6-41A00126F002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77F85F4C-3427-40C6-EC35-E055446F31BF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983C7940-3024-F9A7-F838-7C24B950CB8B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01B980A8-7CD4-A058-E83D-E2CB003FC9C1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1699EF4A-6DBF-1F7B-007C-D0676A93CA4A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76FD0CB9-4796-A878-2227-5AE30090F5F8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B5C005-7561-ED3B-C6EB-885074C5A1EB}"/>
              </a:ext>
            </a:extLst>
          </p:cNvPr>
          <p:cNvCxnSpPr>
            <a:cxnSpLocks/>
          </p:cNvCxnSpPr>
          <p:nvPr/>
        </p:nvCxnSpPr>
        <p:spPr>
          <a:xfrm flipH="1">
            <a:off x="6797964" y="4873199"/>
            <a:ext cx="357195" cy="945710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5EFE724-08FB-88E7-D2C5-9799A64F5A83}"/>
              </a:ext>
            </a:extLst>
          </p:cNvPr>
          <p:cNvSpPr txBox="1"/>
          <p:nvPr/>
        </p:nvSpPr>
        <p:spPr>
          <a:xfrm>
            <a:off x="7051511" y="4503867"/>
            <a:ext cx="1994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689C0"/>
                </a:solidFill>
              </a:rPr>
              <a:t>Your subscriber key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3024313-E393-4F82-637B-62F0549E8AD4}"/>
              </a:ext>
            </a:extLst>
          </p:cNvPr>
          <p:cNvSpPr/>
          <p:nvPr/>
        </p:nvSpPr>
        <p:spPr>
          <a:xfrm>
            <a:off x="5950288" y="3722255"/>
            <a:ext cx="672185" cy="171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74AAA4-0816-EAFC-8638-61600D3F37B5}"/>
              </a:ext>
            </a:extLst>
          </p:cNvPr>
          <p:cNvSpPr/>
          <p:nvPr/>
        </p:nvSpPr>
        <p:spPr>
          <a:xfrm>
            <a:off x="5508246" y="5706992"/>
            <a:ext cx="672185" cy="171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64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0295D-35C9-11A7-4744-10161757F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6268E8-1111-B74E-1944-B12AF909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829" y="833729"/>
            <a:ext cx="91770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BEF2157-6934-682B-A985-E7D73337C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ADFE0C4-124E-B5FE-AE85-4DC5DBB7810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4DF01C7-A286-1C51-D991-7F2E97B10F8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20886E7-198B-4614-E92F-A8C6379064D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66921F9-15CE-7F1B-668D-F8729BBDAA5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049D8B9-2563-5BB4-AFE0-060CEA57A5A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FA6598B-9977-B9C7-C752-DE58C3A8AA0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AFF90C2-6B49-82B5-21B7-710400F3505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7BFFFB-D427-6351-6DE5-A6E63465F8A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07EEC3-EDDA-763F-AA8A-C2721F5A2C2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E3AA24B-C947-011C-32AF-3ABB111FF5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449DAA6-3135-5D90-321C-AC382FF7AB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901F2FB-54E3-5CF9-5B42-A211837135C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5079072-BDF1-FE84-0503-3AEF9D632E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5466D30F-D5B5-B888-9BE5-351AD2BCEFF0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3AADD043-61CC-DB6E-0D20-D26A8A473EF0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41BE091B-9728-5FFC-F1C2-D21349BB8C44}"/>
              </a:ext>
            </a:extLst>
          </p:cNvPr>
          <p:cNvSpPr txBox="1"/>
          <p:nvPr/>
        </p:nvSpPr>
        <p:spPr>
          <a:xfrm>
            <a:off x="184764" y="2422371"/>
            <a:ext cx="266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1006A77C-0169-3C7D-A1D3-F60AFBB6E594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9CA61170-BDF6-3D68-8551-FC6F151345CE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6EF22B27-C32D-EA0A-C5CD-5292403B7473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E6DA0C26-914E-535A-26D0-F3373E4B143D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239AEDD5-AB8F-26CB-6A76-904BD6B1DDF7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7660F2E-8D7D-70FA-5D7A-7089C1210040}"/>
              </a:ext>
            </a:extLst>
          </p:cNvPr>
          <p:cNvCxnSpPr>
            <a:cxnSpLocks/>
          </p:cNvCxnSpPr>
          <p:nvPr/>
        </p:nvCxnSpPr>
        <p:spPr>
          <a:xfrm flipH="1" flipV="1">
            <a:off x="9803019" y="1398669"/>
            <a:ext cx="357195" cy="945710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034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9A484-AB3F-18EF-7A47-31E968737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FBBEA92-5BCF-B83E-A4D5-D71541377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20511C3-51A8-C38A-8188-DB2552F5998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AE21A87-87D3-B133-A9F1-99F1917553E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CDB29CB-2AA8-038F-016E-EF07BDFBB63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1104183-B5F0-5B0E-0C60-4EAD34AFAA0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4DC039A-1165-4B1C-E084-5AEE6E6D899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8DD9340-F80C-1099-C848-DCE575718B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7536FA5-C643-389F-3C68-E9076BFB06B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EE6D3D-2BC7-8394-3A9F-8E75717C5B5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C41C8E7-A970-1B76-DCE7-CDCAB650860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01D89FF-1B4B-9677-384C-F196DF119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2CEB226-ABF2-1FF8-069A-EE1988941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ED7C22E-EBB7-0507-7FA5-AB1C369839A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399E31F-1C0F-62F1-DB7E-9C9D490414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E2E5A458-17BB-B38B-78EB-62E7EF496505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5B3B0D12-D7D9-19B4-F573-8FC833AAB75C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67185F4E-281B-FC3D-E322-D9CA96E307E2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CE10C3C8-6EC8-B2DA-0168-4FC47436ECAE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4A797D9F-647B-2F6C-2CC6-E3E182730D03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E3E856AD-4332-AB1E-3CF0-9BD9066A942E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5A93E0B8-56B0-1E43-BF11-A1CCAAE9BE5D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C834D6BC-C049-B222-4CA7-D207761A6F61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F8E423-3947-DB2A-69FD-717371FC8C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1298" y="951345"/>
            <a:ext cx="636624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4368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BD72B-CAA6-7BC3-4749-82AEA4A54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925349-A459-96D3-AFE1-6A40D6283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302" y="951345"/>
            <a:ext cx="6318157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94AF7B7-7B38-3431-08FA-F19FF1094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ECC11D4-CE6E-5D5F-258E-220631E2AFE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FF4E0EC-A9AA-886B-340A-9CA26643074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04E96F5-FA25-8F31-D7E4-26765350114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C11EF29-3FAA-C5E4-B370-8F1A4288854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42E3FFC-229F-E2B5-E98B-9C815254621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1F8DF46-E4EB-D1BE-DC81-E1CE3983CD7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037D00-94F6-FBAF-0EC2-43632C256B9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1FCF56-C675-BDB9-4876-CBD19D3F025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EC512DA-8C05-DCDC-B777-3BBC04220E0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D5B558-31BE-DFFC-5F3E-AA719AEE1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526697C-F2BA-4699-01B3-B0A462ACD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3AFC2AD-400A-E378-3852-1B6E536B913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2A16378-B37E-ACA1-1662-093F46988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A1C5ED64-5DE4-EA5D-45E4-C17AD853E2CE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A04611DF-6A83-C111-7BDD-295893157640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AE278017-31F7-E8F5-B22D-39CEE602A68A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7C6FE362-E3F5-8548-BBEC-A01BD218C8AF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30FF6BCA-3E06-09B4-212C-4F98418F081B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0CA69F15-F860-A992-6A7E-4FC8318AA9FB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1D321E9D-528B-28A0-100E-A5527C80F9F5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01F46645-197A-9B4F-9660-3CFED68A509A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0589569-C704-7EC6-495D-598069F33E67}"/>
              </a:ext>
            </a:extLst>
          </p:cNvPr>
          <p:cNvCxnSpPr>
            <a:cxnSpLocks/>
          </p:cNvCxnSpPr>
          <p:nvPr/>
        </p:nvCxnSpPr>
        <p:spPr>
          <a:xfrm flipH="1" flipV="1">
            <a:off x="7417243" y="4295058"/>
            <a:ext cx="2848416" cy="166106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A1AD1DB-9B2C-34CA-CCD7-A5864E30C46A}"/>
              </a:ext>
            </a:extLst>
          </p:cNvPr>
          <p:cNvCxnSpPr>
            <a:cxnSpLocks/>
          </p:cNvCxnSpPr>
          <p:nvPr/>
        </p:nvCxnSpPr>
        <p:spPr>
          <a:xfrm flipH="1">
            <a:off x="8857557" y="4628910"/>
            <a:ext cx="1408102" cy="52530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0C6D991-EDC8-74E5-2AA9-8C99AB0E4592}"/>
              </a:ext>
            </a:extLst>
          </p:cNvPr>
          <p:cNvSpPr txBox="1"/>
          <p:nvPr/>
        </p:nvSpPr>
        <p:spPr>
          <a:xfrm>
            <a:off x="10402280" y="4167245"/>
            <a:ext cx="1604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689C0"/>
                </a:solidFill>
              </a:rPr>
              <a:t>These are your client ID</a:t>
            </a:r>
          </a:p>
        </p:txBody>
      </p:sp>
    </p:spTree>
    <p:extLst>
      <p:ext uri="{BB962C8B-B14F-4D97-AF65-F5344CB8AC3E}">
        <p14:creationId xmlns:p14="http://schemas.microsoft.com/office/powerpoint/2010/main" val="323409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5379-60C6-85A0-6C50-85E019C9E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9F17B44-B421-4DB7-6FD2-1DA052EEA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CA5B8A8-1111-6677-9AE0-CA521F7D914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EDFF83A-E576-DA7F-198C-0AA51DDA131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2AC8121-5E08-D221-555F-D06D240F9A7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A66B22F-D97F-AF62-A7B3-8585C1787D8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3A9749B-6620-9732-75E0-A3DC25EA3CB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C383E69-632A-C11A-0499-AAF6F47FB12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647DA48-5137-ADCD-4E47-A552499D605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CE28C3-4602-079A-A48B-EDB38EE3B97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B37610-69B5-0D16-E9EB-FEE96077F38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7D12B21-8B9D-E0A2-8D57-1F1D8C4AE5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A2492A6-B3A9-5026-BBE8-6DDCA75C3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248BECE-20C1-5F11-8495-1EB8813CB97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8952463-714F-E902-705D-F6691D4F19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44BE556A-8413-7B38-861C-C5B4DE0AFFC2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96E58F4A-2F33-1ABA-10E7-77E246618FB4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310315C0-59BC-DE5F-DF0A-0B767B3B1733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1D3252C9-94CD-6A5A-4EDE-46BAB0330648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690DF123-AF92-DFE8-86C7-09ED951E7D32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EB094DDB-61CF-5204-BC67-7F0C8F58E3DD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42A7C158-2602-878E-13D8-0BE7F4631E8C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45DF7F15-61ED-9728-80E5-D828BADB6018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433C20-EA69-2E30-66C9-EC445DDA952D}"/>
              </a:ext>
            </a:extLst>
          </p:cNvPr>
          <p:cNvSpPr txBox="1"/>
          <p:nvPr/>
        </p:nvSpPr>
        <p:spPr>
          <a:xfrm>
            <a:off x="5013738" y="1129709"/>
            <a:ext cx="51550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Make a new key for:</a:t>
            </a:r>
          </a:p>
          <a:p>
            <a:pPr marL="285750" indent="-285750">
              <a:buFontTx/>
              <a:buChar char="-"/>
            </a:pPr>
            <a:r>
              <a:rPr lang="en-US" dirty="0"/>
              <a:t>Different use cases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Examples: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Inspection sync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Data warehouse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your testing</a:t>
            </a:r>
            <a:br>
              <a:rPr lang="en-US" dirty="0"/>
            </a:b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Different software connections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Examples: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Inspection software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AASHTOWare </a:t>
            </a:r>
            <a:r>
              <a:rPr lang="en-US" dirty="0" err="1"/>
              <a:t>BrR</a:t>
            </a: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Clearance routing software</a:t>
            </a:r>
            <a:br>
              <a:rPr lang="en-US" dirty="0"/>
            </a:b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Different users (where possible)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Your testing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Your intern’s testing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Your intern’s cousin’s roommate’s testing.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21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35BC1-207C-1E6C-4D97-0412DE006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F3C1F30-01C9-E2D1-625A-1BBE1A4B0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23F96FA-5E54-2CBC-9697-70F47B35DA4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E385C6C-6373-643E-D548-EBD093D320B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E36ABAF-77AB-69B2-5FA3-C1477CA670C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7900EC0-206A-24EF-7AF4-1DBF0D9D982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385E426-26E2-5968-C938-E92A537AD24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07D5265-960C-C49F-0E70-C7497928FAF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5C93BC9-1CAB-0FF4-68F1-15BBEE8F6E2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5D4BA-EAF2-EDCE-95A4-61E1413C809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2BD2B7A-32B2-A51C-AED9-EF512766BF0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885D481-1FBA-77A6-EC18-E0537C198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1495EA7-C86B-0668-1F09-FB48A25A7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6D92845-5BFB-CBF4-457D-91C05B6DFEE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F5F917D-44F3-B3C5-A7D8-B19E5960C4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A6B5632A-9FED-8AD2-3539-8998665EBED6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E13DDD66-43E6-FB3C-1103-18A8F680CFAB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B66BB0B7-B465-FEB9-1C8B-AE6B13D7C98B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E34628B9-E37D-77BE-E387-77E79873B7EF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B774729D-31F0-F14C-F82F-CA11BA31753E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95AFEC8B-53E3-7775-37A2-26454A7C7F8D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542AAA60-E830-DF16-D6C8-FF6F4CD6EE96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4C39FB07-A2F7-4965-996E-9FA37D4C235D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5" name="Picture 4" descr="Orange letters on a black background&#10;&#10;AI-generated content may be incorrect.">
            <a:extLst>
              <a:ext uri="{FF2B5EF4-FFF2-40B4-BE49-F238E27FC236}">
                <a16:creationId xmlns:a16="http://schemas.microsoft.com/office/drawing/2014/main" id="{CADBB791-B8C8-2AA3-C3EB-9E9B5692B3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21" y="2116329"/>
            <a:ext cx="4017612" cy="12193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B715D1-B64B-4E66-8861-1584C740E6D9}"/>
              </a:ext>
            </a:extLst>
          </p:cNvPr>
          <p:cNvSpPr txBox="1"/>
          <p:nvPr/>
        </p:nvSpPr>
        <p:spPr>
          <a:xfrm>
            <a:off x="6548509" y="3569564"/>
            <a:ext cx="2459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Postman.com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08FC68-884C-13D3-D38A-B7779C3473CF}"/>
              </a:ext>
            </a:extLst>
          </p:cNvPr>
          <p:cNvSpPr txBox="1"/>
          <p:nvPr/>
        </p:nvSpPr>
        <p:spPr>
          <a:xfrm>
            <a:off x="6050604" y="4842654"/>
            <a:ext cx="3918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can use online or on your desktop.  </a:t>
            </a:r>
            <a:br>
              <a:rPr lang="en-US" dirty="0"/>
            </a:br>
            <a:r>
              <a:rPr lang="en-US" dirty="0"/>
              <a:t>But you’ll want an account either way.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D9C43-68A1-681A-58CF-DD8EDF716B9A}"/>
              </a:ext>
            </a:extLst>
          </p:cNvPr>
          <p:cNvSpPr txBox="1"/>
          <p:nvPr/>
        </p:nvSpPr>
        <p:spPr>
          <a:xfrm>
            <a:off x="9809018" y="2327564"/>
            <a:ext cx="2281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Get Postman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Create Collection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Set Authentication type</a:t>
            </a:r>
          </a:p>
        </p:txBody>
      </p:sp>
    </p:spTree>
    <p:extLst>
      <p:ext uri="{BB962C8B-B14F-4D97-AF65-F5344CB8AC3E}">
        <p14:creationId xmlns:p14="http://schemas.microsoft.com/office/powerpoint/2010/main" val="3406585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29E43-DAC6-2E96-2665-F880EDBE5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B6EB44B-AD0D-35DA-39F1-0857CA95A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26" y="941156"/>
            <a:ext cx="628153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201455E-CDDD-596E-03D3-2E2A1B4A9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323B95C-057F-A51F-BBAE-50B075B287A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A9398BD-DBAB-B1D6-299B-F7A0D78F750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E3395E8-DDBF-FD53-1047-97987592D88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DD31995-A6CF-2E54-BE5E-25E8BF176A0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7CA2907-D690-0912-3C6E-CF5FF673C64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53718B9-4061-F671-9AE1-9140514B90E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1404891-1CFC-7D79-3D53-61482CE1701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2EEE44-DF49-4EE6-8F06-B3052237315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0E4853-167E-BEA4-5102-1525DD26D03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0239624-C554-09CB-DC6B-36BDA09C9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986DB84-2C40-D43B-C1C7-0AF724100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1A8A227-435E-B04A-B0CF-D84FB98C239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D7A4626-F11B-DB6A-AA7F-F98FD1FCE7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AE30B69C-861A-B857-EBDB-C546EB93D683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A53948F3-7652-3A49-DA10-B0E5671549D5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77E585A9-0A1D-FE94-DAC8-52C968C2A638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4FFB6EC3-B0CD-A413-EF45-0DEA05B0F4C0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11364EF4-91AF-C714-353B-3E30A46BD853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E00CA8A6-6768-9432-A18F-8743B59FD192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E180B6B0-5AA0-1C36-E442-5F314BDBF647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62578322-8B10-DE77-7391-5C9E5694E076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5E662D-47B7-8D27-5D95-D868EC20DAD3}"/>
              </a:ext>
            </a:extLst>
          </p:cNvPr>
          <p:cNvSpPr txBox="1"/>
          <p:nvPr/>
        </p:nvSpPr>
        <p:spPr>
          <a:xfrm>
            <a:off x="9809018" y="2327564"/>
            <a:ext cx="2281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Get Postman</a:t>
            </a:r>
          </a:p>
          <a:p>
            <a:pPr marL="285750" indent="-285750">
              <a:buFontTx/>
              <a:buChar char="-"/>
            </a:pPr>
            <a:r>
              <a:rPr lang="en-US" dirty="0"/>
              <a:t>Create Collection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Set Authentication type</a:t>
            </a:r>
          </a:p>
        </p:txBody>
      </p:sp>
    </p:spTree>
    <p:extLst>
      <p:ext uri="{BB962C8B-B14F-4D97-AF65-F5344CB8AC3E}">
        <p14:creationId xmlns:p14="http://schemas.microsoft.com/office/powerpoint/2010/main" val="4162078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7FC9-6596-238A-EA1F-ECAD80CC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6DAE39F-FF6A-9C9C-67AD-845B1BE80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D16D12A-82E3-AD49-2283-DA8E07F991D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95B06C7-F187-E80E-89D9-81787253564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2EA4F86-AD48-3B8F-57D4-40C24D0E280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9472E64-DB81-A43E-7978-6E304FCDDB4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2CFDA40-26D4-BE35-A194-43A7B43663E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FCDFD4F-4199-FE7D-1F13-B7BB8AEED09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AB4BE13-477C-6881-7A69-2BE64FABA4A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261977-68E4-763B-AAF3-AABBC6C82CC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91F0C2B-9DD5-AFF7-C3AD-3D3BC61D112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89939C7-E83F-8D55-601B-B13700D63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2549666-EAB7-2908-5790-B8581EDD5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6449192-819D-C80B-78E3-3569E6FEE0C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424934E-E865-E84B-FB3B-315E0D2E1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BA63D6FB-7B36-E58D-3F05-393A87229486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EB136E63-FB8C-49B4-6953-5E609A7835E2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3D22A6BC-0B39-CC97-6409-073A6F077294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B2B8083D-2BB5-125A-A263-14B848DA3808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255F8F34-58D1-92A4-A2F9-F62EE6CCEDC8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A9C79286-1682-9914-AAF1-60F609263474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98C2B3DD-D725-0234-5FF1-575A9C058A2C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469955AF-C1BE-3BC3-B029-605DD31ED3D0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C0CBE-FD36-DE88-800B-04C76BC16A9B}"/>
              </a:ext>
            </a:extLst>
          </p:cNvPr>
          <p:cNvSpPr txBox="1"/>
          <p:nvPr/>
        </p:nvSpPr>
        <p:spPr>
          <a:xfrm>
            <a:off x="9809018" y="2327564"/>
            <a:ext cx="2281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Get Postman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Create Collection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Set Authentication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1AD442-BE76-02A4-1FB8-0ABCA0B149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4780" y="833729"/>
            <a:ext cx="629423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989FDB4-6643-0F1D-461F-0549AC9819A8}"/>
              </a:ext>
            </a:extLst>
          </p:cNvPr>
          <p:cNvCxnSpPr>
            <a:cxnSpLocks/>
          </p:cNvCxnSpPr>
          <p:nvPr/>
        </p:nvCxnSpPr>
        <p:spPr>
          <a:xfrm flipV="1">
            <a:off x="5915954" y="4768048"/>
            <a:ext cx="360092" cy="460388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4B073D9-6A04-5415-8714-626DB4BC4299}"/>
              </a:ext>
            </a:extLst>
          </p:cNvPr>
          <p:cNvSpPr txBox="1"/>
          <p:nvPr/>
        </p:nvSpPr>
        <p:spPr>
          <a:xfrm>
            <a:off x="4904509" y="5225923"/>
            <a:ext cx="4544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689C0"/>
                </a:solidFill>
              </a:rPr>
              <a:t>Note: double brackets mean a variable.  You might need to make the variable first.</a:t>
            </a:r>
          </a:p>
        </p:txBody>
      </p:sp>
    </p:spTree>
    <p:extLst>
      <p:ext uri="{BB962C8B-B14F-4D97-AF65-F5344CB8AC3E}">
        <p14:creationId xmlns:p14="http://schemas.microsoft.com/office/powerpoint/2010/main" val="15613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532B6-B0C7-1EAE-750F-BC5A1846C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747FAB3-E0CD-0F38-2B2B-A3B8D90E3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768" y="720433"/>
            <a:ext cx="635246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295D042-196A-323F-9D12-93C75EEE7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B60A9DF-4109-7877-79C6-229064BB834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3BD5E8F-7F52-BCCA-60A1-0F487A52276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73573C4-D9BE-DDF6-48B5-A6B5A3E73F2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6F31EB2-B483-B5EF-86AB-28DFD041245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0FBD470-2A34-13C0-DA3C-C9ECD90583E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AD1F191-3BA3-3F0A-42BD-AF54A9CE614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13492F9-815A-7952-85F9-53F945A3748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451661-96BA-CCEA-4A02-F35795663BA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DF0771-E955-A973-E041-37FAEAB4DA3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8F6CD78-DEFB-B561-94E9-B89002E722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AC41F1C-82B2-1BA4-B3D2-8481BC8A35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6A96899-AC4A-6A30-646B-6DA89D6AC9F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E0C1ECA-A754-F92B-D6AC-971886D69D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63DFB3FB-3AF8-4422-8E2E-7E2E2B0A1F84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AC5B423E-F236-CEAD-D54E-5F365078FCC2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C91C076F-E24D-A18C-60D7-BF92BC7830ED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CBC67A81-72B2-377B-6221-C26E1E2B2925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AF4A29B1-C8A8-9F38-1D85-42096C0C8011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F6E7BFA4-D740-EEF2-4B16-C4DC1A90ED59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FFFD48B5-AD60-8FE0-B62C-EFB192477696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771C50CF-0CC9-B1FE-13CC-F9746D78D881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0F8F12-E457-9217-D74C-1C02DFFB44FD}"/>
              </a:ext>
            </a:extLst>
          </p:cNvPr>
          <p:cNvSpPr/>
          <p:nvPr/>
        </p:nvSpPr>
        <p:spPr>
          <a:xfrm>
            <a:off x="6824002" y="3527216"/>
            <a:ext cx="2040492" cy="169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From AASHTOWare developer portal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32023B8-6D46-07C8-143E-28B0E4DF0678}"/>
              </a:ext>
            </a:extLst>
          </p:cNvPr>
          <p:cNvSpPr/>
          <p:nvPr/>
        </p:nvSpPr>
        <p:spPr>
          <a:xfrm>
            <a:off x="6824002" y="3808718"/>
            <a:ext cx="2040492" cy="169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1689C0"/>
                </a:solidFill>
              </a:rPr>
              <a:t>From BrM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6B8E20-CCB2-CAAC-C356-7B9E4E7A8401}"/>
              </a:ext>
            </a:extLst>
          </p:cNvPr>
          <p:cNvSpPr/>
          <p:nvPr/>
        </p:nvSpPr>
        <p:spPr>
          <a:xfrm>
            <a:off x="6824002" y="4093372"/>
            <a:ext cx="2040492" cy="169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1689C0"/>
                </a:solidFill>
              </a:rPr>
              <a:t>From BrM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B1286E-C290-B7B4-D549-FD818101C4F6}"/>
              </a:ext>
            </a:extLst>
          </p:cNvPr>
          <p:cNvSpPr/>
          <p:nvPr/>
        </p:nvSpPr>
        <p:spPr>
          <a:xfrm>
            <a:off x="6824002" y="4392089"/>
            <a:ext cx="2040492" cy="169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From Sedrick about your agency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4CF9B4-5882-067D-2C71-B2FA4CF1AE77}"/>
              </a:ext>
            </a:extLst>
          </p:cNvPr>
          <p:cNvSpPr/>
          <p:nvPr/>
        </p:nvSpPr>
        <p:spPr>
          <a:xfrm>
            <a:off x="6824002" y="5310497"/>
            <a:ext cx="2040492" cy="1693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Blank until step 7</a:t>
            </a:r>
          </a:p>
        </p:txBody>
      </p:sp>
    </p:spTree>
    <p:extLst>
      <p:ext uri="{BB962C8B-B14F-4D97-AF65-F5344CB8AC3E}">
        <p14:creationId xmlns:p14="http://schemas.microsoft.com/office/powerpoint/2010/main" val="4246767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4C9A8-12CE-E1CE-1D23-CD6822209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16567BF-A8C5-A9C3-6FA6-8F2511571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0B98A06-C5F1-368A-8A4D-E242DC8A042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B69D114-98B4-4142-264D-4B99D137BB0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3169B2B-8392-70A1-5835-0D5DD9D93A7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4FACCFC-553E-18C6-F294-5B7F201CC6E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DDA57EC-2256-9BFD-03F1-0C0FD6F9E35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A2AE2A5-A655-799D-A054-B7B17FE34F1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7A2029B-EBA3-6B1B-6621-5F53DE178E3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C22437-5638-44E2-6112-A12FEBF51ED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45D53-E7EB-5E07-F27F-752F555045C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2344B86-90A0-8ADE-509D-8F8C4870F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5C8D244-8184-59D8-D765-58AEAC943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BF0D26C-3FD1-8B6A-F65F-8F354CD6E18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703E9F5-5279-676B-7A82-013B6372FF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8EA2BFAA-A609-751C-62F0-5E7BAADD0B96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DD1A0F35-8599-D11E-5954-D7A488E0EAB0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03912A31-79CE-A837-9F9A-86270BFAE450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F4C23B50-3F8B-CD29-65F9-F5BD9F37F773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7E174CEB-4F0C-61E9-97E4-5B271942F6DE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A3E8E25B-C5D4-683A-9AAF-F471901643F9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EC8A4A7E-A423-1321-C07E-A405839EE1FF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61ACB295-0FE3-14AE-C745-46E6BCC9D27A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CEA6F-D1E9-5156-FDF7-8B647596BE72}"/>
              </a:ext>
            </a:extLst>
          </p:cNvPr>
          <p:cNvSpPr txBox="1"/>
          <p:nvPr/>
        </p:nvSpPr>
        <p:spPr>
          <a:xfrm>
            <a:off x="4888953" y="1865222"/>
            <a:ext cx="48490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Getting a token</a:t>
            </a:r>
          </a:p>
          <a:p>
            <a:r>
              <a:rPr lang="en-US" dirty="0"/>
              <a:t>is like logging into BrM.  You will need to get a new token as often as you would need to log in.</a:t>
            </a:r>
          </a:p>
          <a:p>
            <a:endParaRPr lang="en-US" dirty="0"/>
          </a:p>
          <a:p>
            <a:r>
              <a:rPr lang="en-US" dirty="0"/>
              <a:t>It starts a new session.</a:t>
            </a:r>
          </a:p>
        </p:txBody>
      </p:sp>
    </p:spTree>
    <p:extLst>
      <p:ext uri="{BB962C8B-B14F-4D97-AF65-F5344CB8AC3E}">
        <p14:creationId xmlns:p14="http://schemas.microsoft.com/office/powerpoint/2010/main" val="1923618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67B51-78F7-CE5D-8600-AD153A2C5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9741E45-D8C0-F36B-7E64-B5B9FB78B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5ABEF3E-C14B-9FDF-3202-1D9C10E9F71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FCD0DE1-50D2-1C89-D9BE-85E7D3CD6BC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80F029A-3540-259A-26A5-56599A49DE5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7CDB827-F482-3831-F520-032267D77AD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23D31CC-0B00-3DFF-4C3F-B288191E45E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68ED8B7-118B-DB45-2923-6F91EF3A046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F80B67B-4DB2-EB53-D6D9-4EF667F9EB5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23A3F99-4442-F581-8EAE-F958C985564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355962-8CDE-0E71-4CF7-82B9C8A197B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560E320-9EA7-0F26-B7D9-BD2E2D0CAA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5B54A8E-83D0-542A-94EC-6A9A11A86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0DE4146-1210-4B6B-96F3-334CDE0CBEB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Submittal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0E95B70-D744-6B56-B8B6-FDFE22E658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4E0291-CDE5-6A52-06C0-BC8063ABD8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932" y="840507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512BC1-8DF2-1841-3EBD-09AE1018E751}"/>
              </a:ext>
            </a:extLst>
          </p:cNvPr>
          <p:cNvCxnSpPr>
            <a:cxnSpLocks/>
          </p:cNvCxnSpPr>
          <p:nvPr/>
        </p:nvCxnSpPr>
        <p:spPr>
          <a:xfrm rot="5400000" flipH="1">
            <a:off x="3595008" y="2949752"/>
            <a:ext cx="1308455" cy="77307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402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19D3-DDE4-9DC3-2292-4D88ED01C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55F129E-7703-3794-9F20-BA583786B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A395C31-58EE-2AED-7919-38D13BF1A25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376583B-0239-7468-39F0-FED80EB5C19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9964CE1-0466-A7D5-917B-6CFFB6C78D3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447348F-2D6D-7E59-72B7-7DF126C7430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9973D5E-1D09-2C51-3653-EC1FA7C6230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F0283A2-237F-48C2-F1CA-98D63F30EEE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C055822-1CAD-7D49-1449-F49E568B90C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07C19F-14B1-D472-9BC1-D3B18BC780A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15DE92-94AF-5478-BC18-0F3F01389B3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0305461-D7ED-C965-4A6A-A9B2850EE2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A080266-D1D1-8C29-D04F-EF5198C94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F3B2AB4-DD37-8BF1-C3F8-0F89AFFB88E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C357472-E1A1-6200-23D2-39297DAEF2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DF02B354-54FE-E157-AFEA-D7D82C504F29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E12CD318-D234-3D68-01BD-8A99E0DCAC6B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2412F0B6-C1E4-C80B-86C7-ECE76BBECBD3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E7FA5B43-4BF4-0328-C87C-0A3925C01A98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B0A692AD-8670-D909-DD7C-44536927B291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12D66D60-08C8-B401-929B-C82E30B9D6D3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2A44601D-F0B1-2276-F6CB-5D8D014B9443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0B1E84E5-0BEA-8C22-BB42-506E15C0C54A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62C5228-EFA8-16EE-7A72-1ED16EB703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8213" y="833729"/>
            <a:ext cx="653269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7A2D928-B2DD-A329-FFA7-3E7081ABFC56}"/>
              </a:ext>
            </a:extLst>
          </p:cNvPr>
          <p:cNvCxnSpPr>
            <a:cxnSpLocks/>
          </p:cNvCxnSpPr>
          <p:nvPr/>
        </p:nvCxnSpPr>
        <p:spPr>
          <a:xfrm flipV="1">
            <a:off x="3397503" y="2376843"/>
            <a:ext cx="755345" cy="790593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764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991BF-E3F9-9BA5-B1FA-20B8D817C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A76DB44-4972-F3F1-0DB2-71E50F2B2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BD95C5-7AB1-2813-376F-63D13CBF066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FF96FE5-BB8F-C558-0929-90B27B15B2C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DD92752-A304-0098-22AD-E8148A45EEB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54E2399-B80E-D228-2520-D2C799F04A0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C2986B2-E514-309C-D4FE-B8E5D1DFE76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B2EFF14-D3BF-64D8-4308-48099C33D83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A2D54BA-9CD5-5AF7-9CC1-699641057CA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0C9174-9429-54C9-426E-1D6A3E8F47E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C4BC26-1E66-FA94-0419-874D820A86F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E73D9F8-0759-F990-4D0C-BD83DBDB54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918C9D5-E2B9-F37E-5E2E-9923CE7B4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5BCEBB0-24C2-7898-3B50-FAD5507E04D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BF991E7-097C-4C9A-B73A-A04CED3D1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32E1993C-F52C-13C9-6982-5949FA513903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4701E692-3336-EAF1-C70F-EE95CA2CD009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7B779B58-4C87-9AC0-A060-CB2251D3B58E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921A3096-0DFD-9596-51A7-76F470702C2F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9F9159C7-943C-C309-294A-BDCFE5530068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F862525E-FACF-047C-DCDA-25E34512A661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4429B7F6-9F6C-D23F-6603-E9523038236A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75B59690-A667-A15B-7181-C8E74645063B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BFA4B4-2E72-A4F1-5748-EE2166B8FC8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</a:blip>
          <a:stretch>
            <a:fillRect/>
          </a:stretch>
        </p:blipFill>
        <p:spPr>
          <a:xfrm>
            <a:off x="3478213" y="833729"/>
            <a:ext cx="653269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ED83A7-F65E-A2EB-AC59-0D7FA4694874}"/>
              </a:ext>
            </a:extLst>
          </p:cNvPr>
          <p:cNvSpPr txBox="1"/>
          <p:nvPr/>
        </p:nvSpPr>
        <p:spPr>
          <a:xfrm>
            <a:off x="4322618" y="2946400"/>
            <a:ext cx="3716536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GET   </a:t>
            </a:r>
            <a:r>
              <a:rPr lang="en-US" dirty="0"/>
              <a:t>≈ </a:t>
            </a:r>
            <a:r>
              <a:rPr lang="en-US" b="1" dirty="0">
                <a:solidFill>
                  <a:srgbClr val="16A4FA"/>
                </a:solidFill>
              </a:rPr>
              <a:t>SELECT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POST</a:t>
            </a:r>
            <a:r>
              <a:rPr lang="en-US" dirty="0"/>
              <a:t> ≈ </a:t>
            </a:r>
            <a:r>
              <a:rPr lang="en-US" b="1" dirty="0">
                <a:solidFill>
                  <a:srgbClr val="16A4FA"/>
                </a:solidFill>
              </a:rPr>
              <a:t>INSERT</a:t>
            </a:r>
          </a:p>
          <a:p>
            <a:r>
              <a:rPr lang="en-US" b="1" dirty="0">
                <a:solidFill>
                  <a:srgbClr val="16A4FA"/>
                </a:solidFill>
              </a:rPr>
              <a:t>              </a:t>
            </a:r>
            <a:r>
              <a:rPr lang="en-US" dirty="0"/>
              <a:t>(and sometimes do the thing)</a:t>
            </a:r>
            <a:endParaRPr lang="en-US" dirty="0">
              <a:solidFill>
                <a:srgbClr val="16A4FA"/>
              </a:solidFill>
            </a:endParaRPr>
          </a:p>
          <a:p>
            <a:endParaRPr lang="en-US" dirty="0"/>
          </a:p>
          <a:p>
            <a:r>
              <a:rPr lang="en-US" b="1" dirty="0">
                <a:solidFill>
                  <a:schemeClr val="tx2"/>
                </a:solidFill>
              </a:rPr>
              <a:t>PUT</a:t>
            </a:r>
            <a:r>
              <a:rPr lang="en-US" dirty="0"/>
              <a:t>   ≈  </a:t>
            </a:r>
            <a:r>
              <a:rPr lang="en-US" b="1" dirty="0">
                <a:solidFill>
                  <a:srgbClr val="16A4FA"/>
                </a:solidFill>
              </a:rPr>
              <a:t>UPDATE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DELETE</a:t>
            </a:r>
            <a:r>
              <a:rPr lang="en-US" dirty="0"/>
              <a:t> ≈ you’ve made a terrible mistake and should turn around now.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942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90CB0-325A-E7A0-1A08-B5C7F6D9C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E5BEF99-6A28-0794-7B5A-DAD1EDB84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66638F9-32A4-7818-D27E-D900EA21855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6AB2CE1-A4B7-F0BF-8B30-BFF809174EC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2453ECC-3102-6A69-7BA0-99CF6D82F87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0B5C0B2-95A3-C4B1-86AA-FEB1F2BD959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38BED9A-DE12-8164-F3E2-006769FB89C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EF2024D-B847-28DE-7622-7DF3D08A921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AD735AD-778A-FF53-CC94-E0FD459C2E9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27221-796D-ADA4-E737-6C2D76E10DE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6D21EBD-5D40-69A0-F535-1A25BE03101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60CC17C-0D2A-C0CE-238F-ABEB4865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D7201F2-F245-BB41-C9FC-5AEF578E6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8858BD9-A274-B5E5-E7B8-F995D01041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BF2650B-7790-8120-C8E4-6B8C7DEF5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2CAEDD0E-2EB9-373D-9F3E-33FC868A30DE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2F7ED2C0-2EEC-56C1-7706-F2B62DE09975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121BAEAD-9E4B-0170-7064-41F72722B523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477DF5C5-5A3B-611C-EB37-1E3B2E19EF98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D55D783E-CB2E-6535-0D49-60D596D5B508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6460778E-9A05-76BA-7BE6-AAD6AE339318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99A956BA-B975-EE00-C7C8-F8D504A27C6C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C3DBC9AB-E585-BB47-D046-4EA6771BD261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2A7C5AD-03C8-87B2-390D-F03E290728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8213" y="833729"/>
            <a:ext cx="653269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8DFA831-0B84-8C7C-82BD-CEA7F31CA3DA}"/>
              </a:ext>
            </a:extLst>
          </p:cNvPr>
          <p:cNvCxnSpPr>
            <a:cxnSpLocks/>
          </p:cNvCxnSpPr>
          <p:nvPr/>
        </p:nvCxnSpPr>
        <p:spPr>
          <a:xfrm flipH="1" flipV="1">
            <a:off x="8124485" y="2454518"/>
            <a:ext cx="857541" cy="888032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777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6A40A-52EC-4816-72F5-A81F2A961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139474A-EB1D-40E7-E461-6655C25E8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C5CE942-E237-9999-629C-256EC1F727C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8769DD0-26EF-27BB-173D-BA90CA1D9ED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04FF3DD-742F-2AFD-4562-7DC6499B7E3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CBCB159-1303-6205-1623-22E270A9EEC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DA4516F-F091-E83F-2B2B-FF1D07ADC35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D0BDC1E-5734-4BAA-2D23-BCF0FFDAE05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268B587-B266-15FD-A6BB-7BE8AACF366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7CEFAA-FC71-9E45-E986-4C7AD0E2B0A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9F22E31-4913-49B6-F057-CE1A95BB2EC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C029C92-43DE-8660-0FC0-00C0EAFFE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BF7AB4B-783D-5331-BA26-CBD0F0989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9CF0B00-D12A-1A32-4670-D8676EF7667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0360B62-B717-EF55-19CC-3972B07D27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7EF9E2A4-DE22-8719-E6A2-9D08D23B2C2B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B031AF3C-84FD-7AC7-738F-033212D8891F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AB8324E2-226B-249A-1A31-EC143256D1D5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2D9B9BC7-32D1-D66C-C373-88C3E6C5F9C4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9B41E491-747C-8BCD-F539-270EF0CD81AF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39E48850-53EC-966D-9815-5CB3792A5D3C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F047BF68-3D5F-7DFB-0C35-7FC3B8C9E4D8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39510C86-B8DA-A466-E98B-06C8F7BA3FF6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58CEFF7-434C-898C-2EB6-06613F5D20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8213" y="833729"/>
            <a:ext cx="653269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0774569-51AE-3DBA-F3DF-56A6D3AFA9DA}"/>
              </a:ext>
            </a:extLst>
          </p:cNvPr>
          <p:cNvCxnSpPr>
            <a:cxnSpLocks/>
          </p:cNvCxnSpPr>
          <p:nvPr/>
        </p:nvCxnSpPr>
        <p:spPr>
          <a:xfrm flipH="1" flipV="1">
            <a:off x="5697508" y="2791703"/>
            <a:ext cx="1165110" cy="366181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F38E2EE-246F-0DBC-E9E7-AE1F89CD4FA6}"/>
              </a:ext>
            </a:extLst>
          </p:cNvPr>
          <p:cNvCxnSpPr>
            <a:cxnSpLocks/>
          </p:cNvCxnSpPr>
          <p:nvPr/>
        </p:nvCxnSpPr>
        <p:spPr>
          <a:xfrm flipH="1">
            <a:off x="7680731" y="5051756"/>
            <a:ext cx="955268" cy="736944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12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E53D5-B3EF-00CF-55F4-45C4E2EFC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DFAA746-064B-CAAB-4797-D0B9FDE38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364" y="833729"/>
            <a:ext cx="664555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0EAFFC2-06A6-A123-53E9-BA4DE61F1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C09E87A-42D5-49FE-19D1-813831730D4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5EBB05B-CA64-D5EE-48DA-B1013ED244E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3E7C928-2122-6C77-E173-BCDC8E5F0A3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F798976-F795-D75E-0A53-15EE5063BEF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D29F3CF-2A89-633C-B3DA-0B9AE56A329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4EFA476-743D-C3DC-53A0-8F4D8DE8D68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B7C978E-6A85-DCB3-49F1-9504FF944EA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747CF0-F44D-3362-3BE0-CC1AEB9E7D1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CC0CBA-FF16-E095-17F1-79B20A4D05D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6DB8A0E-F1E9-A36C-D9FB-B10EAA3A55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2C54FFB-E62E-0361-A88C-5CBEBD94F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B688537-8C98-02F1-9480-690C6A8CBE6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E2A46C7-C1A4-C09F-10B1-734A6C13A3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CC1298DE-E671-0D57-D78F-957DD4ABA0AD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A336E802-DDBD-8751-7FFE-CAD84BFB92F9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8D36D405-3521-CCD6-38F2-53733E6AE93D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D87E9596-2955-5FC0-ADFF-CCCAD74E8072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AE136C83-6361-D0B0-9380-3DE485DFC93E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7051DA7C-EB9B-CC31-5307-F49F7FC7C49B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C60F7698-AF55-2E55-CDAB-BB815AE3FAF3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F5C77990-BDEA-6D4D-ADCC-22CC072D630C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1EA3BE3-FBBA-C28A-DCF7-34F4DCC6561B}"/>
              </a:ext>
            </a:extLst>
          </p:cNvPr>
          <p:cNvCxnSpPr>
            <a:cxnSpLocks/>
          </p:cNvCxnSpPr>
          <p:nvPr/>
        </p:nvCxnSpPr>
        <p:spPr>
          <a:xfrm flipH="1" flipV="1">
            <a:off x="6299586" y="2849815"/>
            <a:ext cx="582555" cy="419858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553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CA3CD-BE5A-F901-8407-E49E464D2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1D160A1-2FB7-9499-92AE-952A6A0BE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364" y="833729"/>
            <a:ext cx="664555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2C965F5-A5E3-0802-92AE-938EF024E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E332C8C-D657-5581-DD54-7AC447D0C01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25D92BB-CF4C-C3E9-39B8-7DE70D5F5C8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02CC742-A51C-E7E2-84F9-04F38176841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6CF2628-9AA8-7B34-E2CD-0F7FE5439E9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281C707-A5AE-FB82-CD0D-9955CC0CA9C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8F3BCD3-3BB1-0D94-8533-8BE6A92A21F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0E549FF-EE50-917B-019C-97A0A8BEC4A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458C24-C9B8-2B6B-DA62-10F2D3E19E1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707A7-5FCF-437A-E909-F0EA44AB7D0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1934030-3C30-30D1-3A7E-768074F225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F71A9DC-11EE-9F7B-AB0F-0EE14AF93F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C2F328C-5915-D2FB-B49F-4838C446F99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52F5360-D17C-D254-4225-BCA9A8211D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4640D47E-76E4-E286-B032-6420D58DF94C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854ADE4F-15C0-A06C-A10E-51343BACDFA9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249C0BDA-4BD5-D848-EB07-83D1BCB5DBF8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2796495B-A97B-6F5E-B9E1-259D66E75E32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20EA07C7-EF00-20FD-776F-6CC091868F04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38AF26CA-8AF0-376E-2D04-733B924BDA72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684196BA-C4D1-8C3F-FA8D-0993475245DF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043983F2-CD3D-7CC8-344B-BD86CD7B57E5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D25639-4404-F8B9-70C9-E001E16F181F}"/>
              </a:ext>
            </a:extLst>
          </p:cNvPr>
          <p:cNvCxnSpPr>
            <a:cxnSpLocks/>
          </p:cNvCxnSpPr>
          <p:nvPr/>
        </p:nvCxnSpPr>
        <p:spPr>
          <a:xfrm flipH="1" flipV="1">
            <a:off x="6299586" y="2849815"/>
            <a:ext cx="582555" cy="419858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807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D6E5F-05F8-3320-E398-EBF10CC30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9C885AB-5615-9252-D55B-21E8D151F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364" y="833729"/>
            <a:ext cx="664555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7F5E3A7-8062-8A84-5F6A-98C505378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7DB7DD1-F3A4-5556-A41F-AFB083A6F24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50EA4F4-7A4D-B082-DA71-C05D4BE81F9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801F7D3-B22F-B9FA-C762-344B0C21110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3857B79-79C5-3B2E-BE8C-72926039D71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F5D3916-A911-18C7-6014-081B6BBA659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4A8A174-8BFA-D329-C212-AD4555077E9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216ABA1-71B3-4333-A225-284A938DE7E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3A9A97-E921-99BE-23E2-432EAFD1A10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34CCFB-5DFC-4975-0673-D00A5128C1F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32CCA06-10DF-392E-5407-625EDC49D3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91B8755-AF4B-389A-008A-69F56AE01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CCA0507-2AC1-1032-1C4C-B1C5AC9418F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AD710B4-6902-63EA-409F-BBB1C1BCF0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ECE900A6-0893-CCE2-1424-706BEE9CFDFA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6CF7E9B6-34E5-DF9A-DDEA-F39D716A3586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081DB143-8762-CEE3-EEAE-ABE3543F6BDC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A11431A8-93C3-3C7B-8FD8-6CE774933932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CFE55992-5B29-9CAD-F64A-DE787BB60AB9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07FC7843-CD92-06D6-F883-97A5A0BA3403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F8B95EB1-8492-0C41-F256-2115221F4522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B31B24DA-EA76-9CD5-79B3-5847EEB37FAD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530B6C4-1E46-E758-71AF-9F1CB9F205EF}"/>
              </a:ext>
            </a:extLst>
          </p:cNvPr>
          <p:cNvCxnSpPr>
            <a:cxnSpLocks/>
          </p:cNvCxnSpPr>
          <p:nvPr/>
        </p:nvCxnSpPr>
        <p:spPr>
          <a:xfrm flipV="1">
            <a:off x="8395855" y="2499621"/>
            <a:ext cx="503044" cy="605166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40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CF066-8E8B-3FCB-9375-AF84D7ADF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4D96BA-F758-A053-CDD9-2B0890FDE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283" y="-31369"/>
            <a:ext cx="629532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010C1AE-F3C3-B161-7EE5-005FE747A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F1585CF-1FCD-D98A-AE5F-E04E322C1FE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3242025-3E9B-BB1F-4C62-43C7E0FBE9F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8A8FFCD-8E73-3628-B4C5-DA386A4ABE7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ACDC127-2A46-3C97-110E-D41880AE528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5CB69E1-E379-B886-1590-91DC59C8EFB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116F3F7-3E76-74EB-D0C2-11A140AE7D6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DEF60DD-15C6-7233-88B3-A4DF10B7ED7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5D7C06-70CB-56C3-7693-65256B0F1BF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1558A1-E89B-519B-CA5B-8ACBEE009E7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A6172-DC4F-930F-B202-E39752EC6A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F9191E8-6E81-1403-5547-37AF9056AD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D63DDCF-BF18-277D-DDF7-47ADFB9C4F8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1242A0-E68F-A81A-8E3C-DAA6E18904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16EB7C10-EBC9-D3B4-AD7B-2C25D7F1482A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8E2F26DA-F4C5-33C3-FF53-729FE87A86A4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6BBDAA1C-57B1-9B6D-7601-9E6D6BF6E368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173B066D-3632-2898-0CE3-E2CC91250931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9F36B7DC-5D7B-47DE-3E62-2C027042EFBB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7E927A03-873A-6058-241A-D1B51638B8E0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C8D05266-2279-1BF0-1D38-FCE50E11673B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6FBC2C18-9F93-08E1-2F20-F3275BCECE15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EB7CA4-AA4A-11C2-2230-6E0EAFBC492A}"/>
              </a:ext>
            </a:extLst>
          </p:cNvPr>
          <p:cNvCxnSpPr>
            <a:cxnSpLocks/>
          </p:cNvCxnSpPr>
          <p:nvPr/>
        </p:nvCxnSpPr>
        <p:spPr>
          <a:xfrm>
            <a:off x="7091784" y="3965906"/>
            <a:ext cx="0" cy="761600"/>
          </a:xfrm>
          <a:prstGeom prst="straightConnector1">
            <a:avLst/>
          </a:prstGeom>
          <a:ln w="76200">
            <a:solidFill>
              <a:srgbClr val="1689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003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068E5-570E-E941-0D14-8007321D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433CF56-C9E9-020E-FE61-949DBAF20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862" y="0"/>
            <a:ext cx="631360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174E4C1-FE7F-25CB-055A-F9D345551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DF63EC8-DC15-16A2-46A6-CC666DD5DA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2F7DE25-20A4-775C-A220-EBB24992442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723721F-3E05-2EAE-A7A5-17CA3255C6A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573499A-09CE-4F5C-901F-055B354ACCA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CC6DFA4-238D-5331-600A-46EABB0831F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4C3A7C0-7305-B2AE-7432-3E020C0DF7D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30EF3CD-6391-119C-104E-43F3664F346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768992-E4FB-D861-C8DC-B8C97C70DCF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0B5A53-3963-B18C-CC60-8CAEF94CB63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43B7D17-DB0C-D495-3408-43C3B13E73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6C0DF6B-6BC7-C002-3D3C-3BB6A4EF9C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E227EAC-7C52-E35B-FF9C-757D1D6DCC8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AE0B97E-DB5E-EAFD-E704-67F9A8618E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0D2662B1-C7C9-9731-7091-8009070F404E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0392691D-63E3-76A6-753D-09B5C6CEBA5F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B743CF65-D864-C927-9F10-D2F9A87E0F08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68EAA9CE-B769-08C2-5B51-ABFEA13843CD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A13D3CE9-E221-8F19-506C-2B0FA2DF8680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F9FD36E3-9381-7437-D468-718D8008569C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6DDA378A-07B3-859B-7B7C-9C52959EC3F9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8A55DAC2-3446-901F-9500-55417A35CD40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</p:spTree>
    <p:extLst>
      <p:ext uri="{BB962C8B-B14F-4D97-AF65-F5344CB8AC3E}">
        <p14:creationId xmlns:p14="http://schemas.microsoft.com/office/powerpoint/2010/main" val="3500521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A615F-2684-C5C4-3ADC-33953BE68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C1FB89-5A85-B94F-95C6-4AC211B2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882" y="-31369"/>
            <a:ext cx="631972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83DF1CE-E768-2DAE-CED5-DE5C9868E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920EE6A-F2D2-FC82-57CB-2CA045D7CCA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70D0D5F-6575-54BA-D9ED-8EBE61C084F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634BA5C-DAF2-FEE3-8FEC-7791EA0B325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E2A0E40-DDCF-85DD-2AD2-31581630F65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2137DA5-E77A-3550-702A-14366B8D9B9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EF0BDF1-711C-09D0-6E72-E42C5D111F2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25CA3E8-760B-AF18-61D4-236763B2974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B5CE87-3056-FEBD-F77E-9E55B479947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E3B89A6-097D-8314-C6D0-93E3B541308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A2985D3-65DE-55E2-B6E2-0C84285607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6A4245F-D3AA-EF50-F7AB-73901ED96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7B5C8E4-8037-A179-275F-3326B4B449A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API Calls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B07AB69-F7E8-9313-A310-C518142B0E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!! Step 1">
            <a:extLst>
              <a:ext uri="{FF2B5EF4-FFF2-40B4-BE49-F238E27FC236}">
                <a16:creationId xmlns:a16="http://schemas.microsoft.com/office/drawing/2014/main" id="{B1D5A5BA-B3B5-FA7E-3475-CB3743CD3D79}"/>
              </a:ext>
            </a:extLst>
          </p:cNvPr>
          <p:cNvSpPr txBox="1"/>
          <p:nvPr/>
        </p:nvSpPr>
        <p:spPr>
          <a:xfrm>
            <a:off x="184764" y="951345"/>
            <a:ext cx="261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1 – Register your site</a:t>
            </a:r>
          </a:p>
        </p:txBody>
      </p:sp>
      <p:sp>
        <p:nvSpPr>
          <p:cNvPr id="6" name="!! Step 2">
            <a:extLst>
              <a:ext uri="{FF2B5EF4-FFF2-40B4-BE49-F238E27FC236}">
                <a16:creationId xmlns:a16="http://schemas.microsoft.com/office/drawing/2014/main" id="{699D9B2F-F172-1658-214E-7EB1787CEF2C}"/>
              </a:ext>
            </a:extLst>
          </p:cNvPr>
          <p:cNvSpPr txBox="1"/>
          <p:nvPr/>
        </p:nvSpPr>
        <p:spPr>
          <a:xfrm>
            <a:off x="184764" y="1686858"/>
            <a:ext cx="2721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2 – Get subscriber key</a:t>
            </a:r>
          </a:p>
        </p:txBody>
      </p:sp>
      <p:sp>
        <p:nvSpPr>
          <p:cNvPr id="8" name="!! Step 3">
            <a:extLst>
              <a:ext uri="{FF2B5EF4-FFF2-40B4-BE49-F238E27FC236}">
                <a16:creationId xmlns:a16="http://schemas.microsoft.com/office/drawing/2014/main" id="{8E8F352E-8E38-3F6F-3ECD-D82182F01C45}"/>
              </a:ext>
            </a:extLst>
          </p:cNvPr>
          <p:cNvSpPr txBox="1"/>
          <p:nvPr/>
        </p:nvSpPr>
        <p:spPr>
          <a:xfrm>
            <a:off x="184764" y="2422371"/>
            <a:ext cx="2633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3 – See the API guide</a:t>
            </a:r>
          </a:p>
        </p:txBody>
      </p:sp>
      <p:sp>
        <p:nvSpPr>
          <p:cNvPr id="14" name="!! Step 4">
            <a:extLst>
              <a:ext uri="{FF2B5EF4-FFF2-40B4-BE49-F238E27FC236}">
                <a16:creationId xmlns:a16="http://schemas.microsoft.com/office/drawing/2014/main" id="{7A25B9D5-6552-82DD-6348-A175E1700EB1}"/>
              </a:ext>
            </a:extLst>
          </p:cNvPr>
          <p:cNvSpPr txBox="1"/>
          <p:nvPr/>
        </p:nvSpPr>
        <p:spPr>
          <a:xfrm>
            <a:off x="184764" y="3157884"/>
            <a:ext cx="2515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4 – Get BrM API key</a:t>
            </a:r>
          </a:p>
        </p:txBody>
      </p:sp>
      <p:sp>
        <p:nvSpPr>
          <p:cNvPr id="15" name="!! Step 5">
            <a:extLst>
              <a:ext uri="{FF2B5EF4-FFF2-40B4-BE49-F238E27FC236}">
                <a16:creationId xmlns:a16="http://schemas.microsoft.com/office/drawing/2014/main" id="{7CED64E6-80A3-AC1B-141D-903160F3F011}"/>
              </a:ext>
            </a:extLst>
          </p:cNvPr>
          <p:cNvSpPr txBox="1"/>
          <p:nvPr/>
        </p:nvSpPr>
        <p:spPr>
          <a:xfrm>
            <a:off x="184764" y="3893397"/>
            <a:ext cx="219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5 – Get Postman</a:t>
            </a:r>
          </a:p>
        </p:txBody>
      </p:sp>
      <p:sp>
        <p:nvSpPr>
          <p:cNvPr id="16" name="!! Step 6">
            <a:extLst>
              <a:ext uri="{FF2B5EF4-FFF2-40B4-BE49-F238E27FC236}">
                <a16:creationId xmlns:a16="http://schemas.microsoft.com/office/drawing/2014/main" id="{366AA32D-0751-829E-DF5E-C1C35B2F53EB}"/>
              </a:ext>
            </a:extLst>
          </p:cNvPr>
          <p:cNvSpPr txBox="1"/>
          <p:nvPr/>
        </p:nvSpPr>
        <p:spPr>
          <a:xfrm>
            <a:off x="184764" y="4628910"/>
            <a:ext cx="32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6 – Give Postman your keys</a:t>
            </a:r>
          </a:p>
        </p:txBody>
      </p:sp>
      <p:sp>
        <p:nvSpPr>
          <p:cNvPr id="17" name="!! Step 7">
            <a:extLst>
              <a:ext uri="{FF2B5EF4-FFF2-40B4-BE49-F238E27FC236}">
                <a16:creationId xmlns:a16="http://schemas.microsoft.com/office/drawing/2014/main" id="{653AB359-0856-BF56-AF00-3647C5B9FF89}"/>
              </a:ext>
            </a:extLst>
          </p:cNvPr>
          <p:cNvSpPr txBox="1"/>
          <p:nvPr/>
        </p:nvSpPr>
        <p:spPr>
          <a:xfrm>
            <a:off x="184764" y="5364423"/>
            <a:ext cx="207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7 – Get a token</a:t>
            </a:r>
          </a:p>
        </p:txBody>
      </p:sp>
      <p:sp>
        <p:nvSpPr>
          <p:cNvPr id="18" name="!! Step 8">
            <a:extLst>
              <a:ext uri="{FF2B5EF4-FFF2-40B4-BE49-F238E27FC236}">
                <a16:creationId xmlns:a16="http://schemas.microsoft.com/office/drawing/2014/main" id="{F0FCDF48-3660-38EC-566D-C5C9AE9FC145}"/>
              </a:ext>
            </a:extLst>
          </p:cNvPr>
          <p:cNvSpPr txBox="1"/>
          <p:nvPr/>
        </p:nvSpPr>
        <p:spPr>
          <a:xfrm>
            <a:off x="184764" y="6099936"/>
            <a:ext cx="204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Step 8 – Make a call</a:t>
            </a:r>
          </a:p>
        </p:txBody>
      </p:sp>
    </p:spTree>
    <p:extLst>
      <p:ext uri="{BB962C8B-B14F-4D97-AF65-F5344CB8AC3E}">
        <p14:creationId xmlns:p14="http://schemas.microsoft.com/office/powerpoint/2010/main" val="325620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rM Theme">
  <a:themeElements>
    <a:clrScheme name="BrM Bentley">
      <a:dk1>
        <a:sysClr val="windowText" lastClr="000000"/>
      </a:dk1>
      <a:lt1>
        <a:sysClr val="window" lastClr="FFFFFF"/>
      </a:lt1>
      <a:dk2>
        <a:srgbClr val="004D7C"/>
      </a:dk2>
      <a:lt2>
        <a:srgbClr val="E2E7E7"/>
      </a:lt2>
      <a:accent1>
        <a:srgbClr val="16A4FA"/>
      </a:accent1>
      <a:accent2>
        <a:srgbClr val="F1C639"/>
      </a:accent2>
      <a:accent3>
        <a:srgbClr val="ECECEC"/>
      </a:accent3>
      <a:accent4>
        <a:srgbClr val="ECF1F4"/>
      </a:accent4>
      <a:accent5>
        <a:srgbClr val="4472C4"/>
      </a:accent5>
      <a:accent6>
        <a:srgbClr val="032949"/>
      </a:accent6>
      <a:hlink>
        <a:srgbClr val="58B637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M Theme" id="{5123F2EB-25C1-4A1C-980E-5873C81B7744}" vid="{8EC486A2-04F8-4BC0-AF0C-7F77EEC8DA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3D99D9C4FA84BB1C7AFE4FC6BBEAA" ma:contentTypeVersion="13" ma:contentTypeDescription="Create a new document." ma:contentTypeScope="" ma:versionID="e620097f229119f50ef685389d535bd7">
  <xsd:schema xmlns:xsd="http://www.w3.org/2001/XMLSchema" xmlns:xs="http://www.w3.org/2001/XMLSchema" xmlns:p="http://schemas.microsoft.com/office/2006/metadata/properties" xmlns:ns2="defe7441-4f2e-47e8-8e1b-02dd8a3c15a2" xmlns:ns3="3babfbcc-2ab7-4f98-b0a6-fd32de322351" targetNamespace="http://schemas.microsoft.com/office/2006/metadata/properties" ma:root="true" ma:fieldsID="d81b2398a1577d74e28917daeb2f036b" ns2:_="" ns3:_="">
    <xsd:import namespace="defe7441-4f2e-47e8-8e1b-02dd8a3c15a2"/>
    <xsd:import namespace="3babfbcc-2ab7-4f98-b0a6-fd32de3223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fe7441-4f2e-47e8-8e1b-02dd8a3c1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8230d01-0739-4509-9b60-28feaf59af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bfbcc-2ab7-4f98-b0a6-fd32de3223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1b65160-cab5-4fd0-9f87-42f11b5997f4}" ma:internalName="TaxCatchAll" ma:showField="CatchAllData" ma:web="3babfbcc-2ab7-4f98-b0a6-fd32de322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fe7441-4f2e-47e8-8e1b-02dd8a3c15a2">
      <Terms xmlns="http://schemas.microsoft.com/office/infopath/2007/PartnerControls"/>
    </lcf76f155ced4ddcb4097134ff3c332f>
    <TaxCatchAll xmlns="3babfbcc-2ab7-4f98-b0a6-fd32de32235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AB61C2-1C33-4BDF-9127-F67DEE5DCA65}"/>
</file>

<file path=customXml/itemProps2.xml><?xml version="1.0" encoding="utf-8"?>
<ds:datastoreItem xmlns:ds="http://schemas.openxmlformats.org/officeDocument/2006/customXml" ds:itemID="{54D43A6C-4BBD-4B0F-AF0A-A8EC8B4FF145}">
  <ds:schemaRefs>
    <ds:schemaRef ds:uri="http://schemas.microsoft.com/office/2006/metadata/properties"/>
    <ds:schemaRef ds:uri="http://schemas.microsoft.com/office/infopath/2007/PartnerControls"/>
    <ds:schemaRef ds:uri="4f2a138a-3281-4113-9ef0-634ee0aadef0"/>
    <ds:schemaRef ds:uri="a0e34925-d715-48bc-ac5b-2c75697789a4"/>
  </ds:schemaRefs>
</ds:datastoreItem>
</file>

<file path=customXml/itemProps3.xml><?xml version="1.0" encoding="utf-8"?>
<ds:datastoreItem xmlns:ds="http://schemas.openxmlformats.org/officeDocument/2006/customXml" ds:itemID="{B5557DD6-CD94-43E6-B85C-36DF090923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BrM Theme</Template>
  <TotalTime>834</TotalTime>
  <Words>2883</Words>
  <Application>Microsoft Office PowerPoint</Application>
  <PresentationFormat>Widescreen</PresentationFormat>
  <Paragraphs>655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2" baseType="lpstr">
      <vt:lpstr>Arial</vt:lpstr>
      <vt:lpstr>Calibri</vt:lpstr>
      <vt:lpstr>Calibri Light</vt:lpstr>
      <vt:lpstr>HK Nova ExtraBold</vt:lpstr>
      <vt:lpstr>HK Nova Heavy</vt:lpstr>
      <vt:lpstr>HK Nova Light</vt:lpstr>
      <vt:lpstr>HK Nova Medium</vt:lpstr>
      <vt:lpstr>BrM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Zac Boyle</dc:creator>
  <cp:lastModifiedBy>Zac Boyle</cp:lastModifiedBy>
  <cp:revision>2</cp:revision>
  <dcterms:created xsi:type="dcterms:W3CDTF">2025-09-02T22:09:32Z</dcterms:created>
  <dcterms:modified xsi:type="dcterms:W3CDTF">2025-09-05T20:14:55Z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0x0101004953D99D9C4FA84BB1C7AFE4FC6BBEAA</vt:lpwstr>
  </property>
  <property fmtid="{D5CDD505-2E9C-101B-9397-08002B2CF9AE}" pid="3" name="MediaServiceImageTags">
    <vt:lpwstr/>
  </property>
</Properties>
</file>