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1"/>
  </p:notesMasterIdLst>
  <p:sldIdLst>
    <p:sldId id="549" r:id="rId5"/>
    <p:sldId id="546" r:id="rId6"/>
    <p:sldId id="547" r:id="rId7"/>
    <p:sldId id="646" r:id="rId8"/>
    <p:sldId id="626" r:id="rId9"/>
    <p:sldId id="624" r:id="rId10"/>
    <p:sldId id="643" r:id="rId11"/>
    <p:sldId id="644" r:id="rId12"/>
    <p:sldId id="645" r:id="rId13"/>
    <p:sldId id="550" r:id="rId14"/>
    <p:sldId id="552" r:id="rId15"/>
    <p:sldId id="553" r:id="rId16"/>
    <p:sldId id="554" r:id="rId17"/>
    <p:sldId id="557" r:id="rId18"/>
    <p:sldId id="555" r:id="rId19"/>
    <p:sldId id="558" r:id="rId20"/>
    <p:sldId id="559" r:id="rId21"/>
    <p:sldId id="556" r:id="rId22"/>
    <p:sldId id="560" r:id="rId23"/>
    <p:sldId id="561" r:id="rId24"/>
    <p:sldId id="562" r:id="rId25"/>
    <p:sldId id="563" r:id="rId26"/>
    <p:sldId id="564" r:id="rId27"/>
    <p:sldId id="566" r:id="rId28"/>
    <p:sldId id="565" r:id="rId29"/>
    <p:sldId id="567" r:id="rId30"/>
    <p:sldId id="568" r:id="rId31"/>
    <p:sldId id="569" r:id="rId32"/>
    <p:sldId id="570" r:id="rId33"/>
    <p:sldId id="571" r:id="rId34"/>
    <p:sldId id="572" r:id="rId35"/>
    <p:sldId id="573" r:id="rId36"/>
    <p:sldId id="574" r:id="rId37"/>
    <p:sldId id="575" r:id="rId38"/>
    <p:sldId id="576" r:id="rId39"/>
    <p:sldId id="577" r:id="rId40"/>
    <p:sldId id="578" r:id="rId41"/>
    <p:sldId id="579" r:id="rId42"/>
    <p:sldId id="580" r:id="rId43"/>
    <p:sldId id="581" r:id="rId44"/>
    <p:sldId id="582" r:id="rId45"/>
    <p:sldId id="583" r:id="rId46"/>
    <p:sldId id="584" r:id="rId47"/>
    <p:sldId id="585" r:id="rId48"/>
    <p:sldId id="586" r:id="rId49"/>
    <p:sldId id="587" r:id="rId50"/>
    <p:sldId id="588" r:id="rId51"/>
    <p:sldId id="589" r:id="rId52"/>
    <p:sldId id="590" r:id="rId53"/>
    <p:sldId id="591" r:id="rId54"/>
    <p:sldId id="592" r:id="rId55"/>
    <p:sldId id="593" r:id="rId56"/>
    <p:sldId id="594" r:id="rId57"/>
    <p:sldId id="598" r:id="rId58"/>
    <p:sldId id="597" r:id="rId59"/>
    <p:sldId id="599" r:id="rId60"/>
    <p:sldId id="600" r:id="rId61"/>
    <p:sldId id="595" r:id="rId62"/>
    <p:sldId id="601" r:id="rId63"/>
    <p:sldId id="596" r:id="rId64"/>
    <p:sldId id="603" r:id="rId65"/>
    <p:sldId id="604" r:id="rId66"/>
    <p:sldId id="605" r:id="rId67"/>
    <p:sldId id="602" r:id="rId68"/>
    <p:sldId id="606" r:id="rId69"/>
    <p:sldId id="607" r:id="rId70"/>
    <p:sldId id="610" r:id="rId71"/>
    <p:sldId id="609" r:id="rId72"/>
    <p:sldId id="608" r:id="rId73"/>
    <p:sldId id="611" r:id="rId74"/>
    <p:sldId id="612" r:id="rId75"/>
    <p:sldId id="613" r:id="rId76"/>
    <p:sldId id="614" r:id="rId77"/>
    <p:sldId id="615" r:id="rId78"/>
    <p:sldId id="616" r:id="rId79"/>
    <p:sldId id="617" r:id="rId80"/>
    <p:sldId id="618" r:id="rId81"/>
    <p:sldId id="480" r:id="rId82"/>
    <p:sldId id="485" r:id="rId83"/>
    <p:sldId id="619" r:id="rId84"/>
    <p:sldId id="488" r:id="rId85"/>
    <p:sldId id="620" r:id="rId86"/>
    <p:sldId id="636" r:id="rId87"/>
    <p:sldId id="647" r:id="rId88"/>
    <p:sldId id="638" r:id="rId89"/>
    <p:sldId id="639" r:id="rId9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689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D0A3AD-CC92-48EF-B0E4-309111CC1BEA}" v="3" dt="2025-09-05T19:00:08.6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tableStyles" Target="tableStyle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notesMaster" Target="notesMasters/notesMaster1.xml"/><Relationship Id="rId9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microsoft.com/office/2015/10/relationships/revisionInfo" Target="revisionInfo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presProps" Target="presProps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c Boyle" userId="4763302c-d08b-4ef8-af06-a5042c5dc7e4" providerId="ADAL" clId="{43B98480-C867-4F61-990A-4771BEE0DA71}"/>
    <pc:docChg chg="addSld delSld modSld">
      <pc:chgData name="Zac Boyle" userId="4763302c-d08b-4ef8-af06-a5042c5dc7e4" providerId="ADAL" clId="{43B98480-C867-4F61-990A-4771BEE0DA71}" dt="2025-09-05T19:00:08.611" v="6"/>
      <pc:docMkLst>
        <pc:docMk/>
      </pc:docMkLst>
      <pc:sldChg chg="del">
        <pc:chgData name="Zac Boyle" userId="4763302c-d08b-4ef8-af06-a5042c5dc7e4" providerId="ADAL" clId="{43B98480-C867-4F61-990A-4771BEE0DA71}" dt="2025-09-05T18:56:52.493" v="1" actId="47"/>
        <pc:sldMkLst>
          <pc:docMk/>
          <pc:sldMk cId="657524220" sldId="548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3614067285" sldId="621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3834616476" sldId="622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900401888" sldId="623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827831660" sldId="624"/>
        </pc:sldMkLst>
      </pc:sldChg>
      <pc:sldChg chg="add">
        <pc:chgData name="Zac Boyle" userId="4763302c-d08b-4ef8-af06-a5042c5dc7e4" providerId="ADAL" clId="{43B98480-C867-4F61-990A-4771BEE0DA71}" dt="2025-09-05T19:00:08.611" v="6"/>
        <pc:sldMkLst>
          <pc:docMk/>
          <pc:sldMk cId="3409779016" sldId="624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2627665755" sldId="625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2645541304" sldId="626"/>
        </pc:sldMkLst>
      </pc:sldChg>
      <pc:sldChg chg="add">
        <pc:chgData name="Zac Boyle" userId="4763302c-d08b-4ef8-af06-a5042c5dc7e4" providerId="ADAL" clId="{43B98480-C867-4F61-990A-4771BEE0DA71}" dt="2025-09-05T19:00:08.611" v="6"/>
        <pc:sldMkLst>
          <pc:docMk/>
          <pc:sldMk cId="2880266953" sldId="626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2329995286" sldId="627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1895536896" sldId="628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1181955893" sldId="629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3088363249" sldId="630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2715402826" sldId="631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1989534780" sldId="632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1254804307" sldId="633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923950046" sldId="634"/>
        </pc:sldMkLst>
      </pc:sldChg>
      <pc:sldChg chg="del">
        <pc:chgData name="Zac Boyle" userId="4763302c-d08b-4ef8-af06-a5042c5dc7e4" providerId="ADAL" clId="{43B98480-C867-4F61-990A-4771BEE0DA71}" dt="2025-09-05T18:59:10.656" v="5" actId="2696"/>
        <pc:sldMkLst>
          <pc:docMk/>
          <pc:sldMk cId="2361080507" sldId="635"/>
        </pc:sldMkLst>
      </pc:sldChg>
      <pc:sldChg chg="del">
        <pc:chgData name="Zac Boyle" userId="4763302c-d08b-4ef8-af06-a5042c5dc7e4" providerId="ADAL" clId="{43B98480-C867-4F61-990A-4771BEE0DA71}" dt="2025-09-05T18:57:03.188" v="3" actId="47"/>
        <pc:sldMkLst>
          <pc:docMk/>
          <pc:sldMk cId="2715426224" sldId="637"/>
        </pc:sldMkLst>
      </pc:sldChg>
      <pc:sldChg chg="add">
        <pc:chgData name="Zac Boyle" userId="4763302c-d08b-4ef8-af06-a5042c5dc7e4" providerId="ADAL" clId="{43B98480-C867-4F61-990A-4771BEE0DA71}" dt="2025-09-05T19:00:08.611" v="6"/>
        <pc:sldMkLst>
          <pc:docMk/>
          <pc:sldMk cId="2164566800" sldId="643"/>
        </pc:sldMkLst>
      </pc:sldChg>
      <pc:sldChg chg="add">
        <pc:chgData name="Zac Boyle" userId="4763302c-d08b-4ef8-af06-a5042c5dc7e4" providerId="ADAL" clId="{43B98480-C867-4F61-990A-4771BEE0DA71}" dt="2025-09-05T19:00:08.611" v="6"/>
        <pc:sldMkLst>
          <pc:docMk/>
          <pc:sldMk cId="1442855107" sldId="644"/>
        </pc:sldMkLst>
      </pc:sldChg>
      <pc:sldChg chg="add">
        <pc:chgData name="Zac Boyle" userId="4763302c-d08b-4ef8-af06-a5042c5dc7e4" providerId="ADAL" clId="{43B98480-C867-4F61-990A-4771BEE0DA71}" dt="2025-09-05T19:00:08.611" v="6"/>
        <pc:sldMkLst>
          <pc:docMk/>
          <pc:sldMk cId="2619126022" sldId="645"/>
        </pc:sldMkLst>
      </pc:sldChg>
      <pc:sldChg chg="add">
        <pc:chgData name="Zac Boyle" userId="4763302c-d08b-4ef8-af06-a5042c5dc7e4" providerId="ADAL" clId="{43B98480-C867-4F61-990A-4771BEE0DA71}" dt="2025-09-05T18:56:50.309" v="0"/>
        <pc:sldMkLst>
          <pc:docMk/>
          <pc:sldMk cId="3807004305" sldId="646"/>
        </pc:sldMkLst>
      </pc:sldChg>
      <pc:sldChg chg="modSp add mod">
        <pc:chgData name="Zac Boyle" userId="4763302c-d08b-4ef8-af06-a5042c5dc7e4" providerId="ADAL" clId="{43B98480-C867-4F61-990A-4771BEE0DA71}" dt="2025-09-05T18:57:07.531" v="4" actId="400"/>
        <pc:sldMkLst>
          <pc:docMk/>
          <pc:sldMk cId="2658050541" sldId="647"/>
        </pc:sldMkLst>
        <pc:spChg chg="mod">
          <ac:chgData name="Zac Boyle" userId="4763302c-d08b-4ef8-af06-a5042c5dc7e4" providerId="ADAL" clId="{43B98480-C867-4F61-990A-4771BEE0DA71}" dt="2025-09-05T18:57:07.531" v="4" actId="400"/>
          <ac:spMkLst>
            <pc:docMk/>
            <pc:sldMk cId="2658050541" sldId="647"/>
            <ac:spMk id="8" creationId="{BDC2AF0E-97A1-44F2-2274-FB9A84D25AE9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935124-AB85-4D23-B3CF-69308390E16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9B3DEF-AF4E-4973-9B70-C7E1D06CEBC4}">
      <dgm:prSet phldrT="[Text]"/>
      <dgm:spPr/>
      <dgm:t>
        <a:bodyPr/>
        <a:lstStyle/>
        <a:p>
          <a:r>
            <a:rPr lang="en-US" dirty="0"/>
            <a:t>Assignment</a:t>
          </a:r>
        </a:p>
      </dgm:t>
    </dgm:pt>
    <dgm:pt modelId="{04A08907-550A-4589-82D7-DEC7EBF700E1}" type="parTrans" cxnId="{9EA9C049-826F-4BCC-8B6E-EBA04B222660}">
      <dgm:prSet/>
      <dgm:spPr/>
      <dgm:t>
        <a:bodyPr/>
        <a:lstStyle/>
        <a:p>
          <a:endParaRPr lang="en-US"/>
        </a:p>
      </dgm:t>
    </dgm:pt>
    <dgm:pt modelId="{E303093A-4FEE-4086-898A-6ABFB260DA32}" type="sibTrans" cxnId="{9EA9C049-826F-4BCC-8B6E-EBA04B222660}">
      <dgm:prSet/>
      <dgm:spPr/>
      <dgm:t>
        <a:bodyPr/>
        <a:lstStyle/>
        <a:p>
          <a:endParaRPr lang="en-US"/>
        </a:p>
      </dgm:t>
    </dgm:pt>
    <dgm:pt modelId="{405FE8D4-833F-4769-89D8-A22BA26EC700}">
      <dgm:prSet phldrT="[Text]"/>
      <dgm:spPr/>
      <dgm:t>
        <a:bodyPr/>
        <a:lstStyle/>
        <a:p>
          <a:r>
            <a:rPr lang="en-US" dirty="0"/>
            <a:t>Assignment</a:t>
          </a:r>
        </a:p>
      </dgm:t>
    </dgm:pt>
    <dgm:pt modelId="{0D99879F-F64C-41F5-B96D-F8B200768A89}" type="parTrans" cxnId="{DA50DE07-9191-448B-B030-3FA4C10BA2E1}">
      <dgm:prSet/>
      <dgm:spPr/>
      <dgm:t>
        <a:bodyPr/>
        <a:lstStyle/>
        <a:p>
          <a:endParaRPr lang="en-US"/>
        </a:p>
      </dgm:t>
    </dgm:pt>
    <dgm:pt modelId="{7BA46586-59FF-477B-9BEE-7EA15F473655}" type="sibTrans" cxnId="{DA50DE07-9191-448B-B030-3FA4C10BA2E1}">
      <dgm:prSet/>
      <dgm:spPr/>
      <dgm:t>
        <a:bodyPr/>
        <a:lstStyle/>
        <a:p>
          <a:endParaRPr lang="en-US"/>
        </a:p>
      </dgm:t>
    </dgm:pt>
    <dgm:pt modelId="{E3713F90-E866-48F4-BBE7-55597FCF6569}">
      <dgm:prSet phldrT="[Text]"/>
      <dgm:spPr/>
      <dgm:t>
        <a:bodyPr/>
        <a:lstStyle/>
        <a:p>
          <a:r>
            <a:rPr lang="en-US" dirty="0"/>
            <a:t>Reassignment</a:t>
          </a:r>
        </a:p>
      </dgm:t>
    </dgm:pt>
    <dgm:pt modelId="{D4BE45D5-B090-43A3-AE60-AD85A722AE77}" type="parTrans" cxnId="{2C54208C-8394-4376-B617-B26C1ADCC25D}">
      <dgm:prSet/>
      <dgm:spPr/>
      <dgm:t>
        <a:bodyPr/>
        <a:lstStyle/>
        <a:p>
          <a:endParaRPr lang="en-US"/>
        </a:p>
      </dgm:t>
    </dgm:pt>
    <dgm:pt modelId="{7DA188D1-9BE8-451A-AA2B-0A87283BC525}" type="sibTrans" cxnId="{2C54208C-8394-4376-B617-B26C1ADCC25D}">
      <dgm:prSet/>
      <dgm:spPr/>
      <dgm:t>
        <a:bodyPr/>
        <a:lstStyle/>
        <a:p>
          <a:endParaRPr lang="en-US"/>
        </a:p>
      </dgm:t>
    </dgm:pt>
    <dgm:pt modelId="{46D052B3-93E7-40F4-AC90-C1ADBFB078E5}">
      <dgm:prSet phldrT="[Text]"/>
      <dgm:spPr>
        <a:solidFill>
          <a:schemeClr val="bg1">
            <a:lumMod val="75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Inspection</a:t>
          </a:r>
        </a:p>
      </dgm:t>
    </dgm:pt>
    <dgm:pt modelId="{AAA1CFAB-D8C6-407C-A6B1-9C5510182D58}" type="parTrans" cxnId="{0F90EFA1-BE2C-4C27-B46D-9E4B86E771CF}">
      <dgm:prSet/>
      <dgm:spPr/>
      <dgm:t>
        <a:bodyPr/>
        <a:lstStyle/>
        <a:p>
          <a:endParaRPr lang="en-US"/>
        </a:p>
      </dgm:t>
    </dgm:pt>
    <dgm:pt modelId="{4AC0F236-EC2D-4504-A949-3FE49DEA479B}" type="sibTrans" cxnId="{0F90EFA1-BE2C-4C27-B46D-9E4B86E771CF}">
      <dgm:prSet/>
      <dgm:spPr/>
      <dgm:t>
        <a:bodyPr/>
        <a:lstStyle/>
        <a:p>
          <a:endParaRPr lang="en-US"/>
        </a:p>
      </dgm:t>
    </dgm:pt>
    <dgm:pt modelId="{EBF990A5-7E23-4F69-A40C-558455327B48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Start Inspection</a:t>
          </a:r>
        </a:p>
      </dgm:t>
    </dgm:pt>
    <dgm:pt modelId="{27D065ED-76FA-4453-8895-93BFBCCEA591}" type="parTrans" cxnId="{EDEA22F1-CD72-42AA-83F0-0F9CC70FDC00}">
      <dgm:prSet/>
      <dgm:spPr/>
      <dgm:t>
        <a:bodyPr/>
        <a:lstStyle/>
        <a:p>
          <a:endParaRPr lang="en-US"/>
        </a:p>
      </dgm:t>
    </dgm:pt>
    <dgm:pt modelId="{37C3CA91-9D4D-4254-9E56-8F058ACAE82E}" type="sibTrans" cxnId="{EDEA22F1-CD72-42AA-83F0-0F9CC70FDC00}">
      <dgm:prSet/>
      <dgm:spPr/>
      <dgm:t>
        <a:bodyPr/>
        <a:lstStyle/>
        <a:p>
          <a:endParaRPr lang="en-US"/>
        </a:p>
      </dgm:t>
    </dgm:pt>
    <dgm:pt modelId="{BD5F6B69-DB6B-4ABE-93E3-E2368E4BC555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End Inspection</a:t>
          </a:r>
        </a:p>
      </dgm:t>
    </dgm:pt>
    <dgm:pt modelId="{A498354C-A1BB-4B91-B38C-4270FDE52C23}" type="parTrans" cxnId="{21E0BAB6-41AA-4098-9604-6A5285EF911D}">
      <dgm:prSet/>
      <dgm:spPr/>
      <dgm:t>
        <a:bodyPr/>
        <a:lstStyle/>
        <a:p>
          <a:endParaRPr lang="en-US"/>
        </a:p>
      </dgm:t>
    </dgm:pt>
    <dgm:pt modelId="{5B20A00C-D88C-40DA-A7B4-97A1AC701AD9}" type="sibTrans" cxnId="{21E0BAB6-41AA-4098-9604-6A5285EF911D}">
      <dgm:prSet/>
      <dgm:spPr/>
      <dgm:t>
        <a:bodyPr/>
        <a:lstStyle/>
        <a:p>
          <a:endParaRPr lang="en-US"/>
        </a:p>
      </dgm:t>
    </dgm:pt>
    <dgm:pt modelId="{47762D4D-8B3D-4681-800B-84D505AC8191}">
      <dgm:prSet phldrT="[Text]"/>
      <dgm:spPr>
        <a:solidFill>
          <a:schemeClr val="bg1">
            <a:lumMod val="75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Review</a:t>
          </a:r>
        </a:p>
      </dgm:t>
    </dgm:pt>
    <dgm:pt modelId="{3821A562-7105-40D8-A641-43E1B5332C8A}" type="parTrans" cxnId="{91CA8E64-15CE-49C9-A985-3AD82E9F9F20}">
      <dgm:prSet/>
      <dgm:spPr/>
      <dgm:t>
        <a:bodyPr/>
        <a:lstStyle/>
        <a:p>
          <a:endParaRPr lang="en-US"/>
        </a:p>
      </dgm:t>
    </dgm:pt>
    <dgm:pt modelId="{D33BCBC7-E46B-4DB7-A047-59BD25C61285}" type="sibTrans" cxnId="{91CA8E64-15CE-49C9-A985-3AD82E9F9F20}">
      <dgm:prSet/>
      <dgm:spPr/>
      <dgm:t>
        <a:bodyPr/>
        <a:lstStyle/>
        <a:p>
          <a:endParaRPr lang="en-US"/>
        </a:p>
      </dgm:t>
    </dgm:pt>
    <dgm:pt modelId="{DFDAF526-88D6-42DA-9AB0-F009114BC21D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Validation</a:t>
          </a:r>
        </a:p>
      </dgm:t>
    </dgm:pt>
    <dgm:pt modelId="{A8FC81DB-66A2-4F7A-8C15-CE62748BA471}" type="parTrans" cxnId="{E2714EC1-C44F-426E-91DA-B326B0610F6C}">
      <dgm:prSet/>
      <dgm:spPr/>
      <dgm:t>
        <a:bodyPr/>
        <a:lstStyle/>
        <a:p>
          <a:endParaRPr lang="en-US"/>
        </a:p>
      </dgm:t>
    </dgm:pt>
    <dgm:pt modelId="{95411F3A-DE7E-409A-A3B3-0DA42CB411EE}" type="sibTrans" cxnId="{E2714EC1-C44F-426E-91DA-B326B0610F6C}">
      <dgm:prSet/>
      <dgm:spPr/>
      <dgm:t>
        <a:bodyPr/>
        <a:lstStyle/>
        <a:p>
          <a:endParaRPr lang="en-US"/>
        </a:p>
      </dgm:t>
    </dgm:pt>
    <dgm:pt modelId="{2A2C6F91-3EA5-421C-AAE5-54410FB55968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Review</a:t>
          </a:r>
        </a:p>
      </dgm:t>
    </dgm:pt>
    <dgm:pt modelId="{984B15C6-5A37-4084-A559-38C227876427}" type="parTrans" cxnId="{43DFB037-6544-439D-86A7-EA6D9EC41DE8}">
      <dgm:prSet/>
      <dgm:spPr/>
      <dgm:t>
        <a:bodyPr/>
        <a:lstStyle/>
        <a:p>
          <a:endParaRPr lang="en-US"/>
        </a:p>
      </dgm:t>
    </dgm:pt>
    <dgm:pt modelId="{6A403421-B1A0-4C66-AD79-B4D04AE27AF4}" type="sibTrans" cxnId="{43DFB037-6544-439D-86A7-EA6D9EC41DE8}">
      <dgm:prSet/>
      <dgm:spPr/>
      <dgm:t>
        <a:bodyPr/>
        <a:lstStyle/>
        <a:p>
          <a:endParaRPr lang="en-US"/>
        </a:p>
      </dgm:t>
    </dgm:pt>
    <dgm:pt modelId="{D1745C6A-6AB4-45EE-B2FF-91905AD7D854}">
      <dgm:prSet phldrT="[Text]"/>
      <dgm:spPr/>
      <dgm:t>
        <a:bodyPr/>
        <a:lstStyle/>
        <a:p>
          <a:r>
            <a:rPr lang="en-US" dirty="0"/>
            <a:t>Repeats</a:t>
          </a:r>
        </a:p>
      </dgm:t>
    </dgm:pt>
    <dgm:pt modelId="{83B8D55B-B088-4E0A-BDF4-50811D29EB6E}" type="parTrans" cxnId="{099D542A-DA19-46AC-9A7A-900DDEC8354A}">
      <dgm:prSet/>
      <dgm:spPr/>
      <dgm:t>
        <a:bodyPr/>
        <a:lstStyle/>
        <a:p>
          <a:endParaRPr lang="en-US"/>
        </a:p>
      </dgm:t>
    </dgm:pt>
    <dgm:pt modelId="{FFDCAFED-B56B-4CCE-AD84-994B81175F0D}" type="sibTrans" cxnId="{099D542A-DA19-46AC-9A7A-900DDEC8354A}">
      <dgm:prSet/>
      <dgm:spPr/>
      <dgm:t>
        <a:bodyPr/>
        <a:lstStyle/>
        <a:p>
          <a:endParaRPr lang="en-US"/>
        </a:p>
      </dgm:t>
    </dgm:pt>
    <dgm:pt modelId="{4F6C0D29-4B05-4A35-8627-BCAB42E4E9E4}" type="pres">
      <dgm:prSet presAssocID="{BF935124-AB85-4D23-B3CF-69308390E16E}" presName="linearFlow" presStyleCnt="0">
        <dgm:presLayoutVars>
          <dgm:dir/>
          <dgm:animLvl val="lvl"/>
          <dgm:resizeHandles val="exact"/>
        </dgm:presLayoutVars>
      </dgm:prSet>
      <dgm:spPr/>
    </dgm:pt>
    <dgm:pt modelId="{B0E619DD-25EC-4276-A3E6-F0826251C5F4}" type="pres">
      <dgm:prSet presAssocID="{7D9B3DEF-AF4E-4973-9B70-C7E1D06CEBC4}" presName="composite" presStyleCnt="0"/>
      <dgm:spPr/>
    </dgm:pt>
    <dgm:pt modelId="{A647D33E-38EE-4A56-9735-F91990F501BD}" type="pres">
      <dgm:prSet presAssocID="{7D9B3DEF-AF4E-4973-9B70-C7E1D06CEBC4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ADEDC95-FE4F-4E71-87C3-FB9DF28F8E14}" type="pres">
      <dgm:prSet presAssocID="{7D9B3DEF-AF4E-4973-9B70-C7E1D06CEBC4}" presName="descendantText" presStyleLbl="alignAcc1" presStyleIdx="0" presStyleCnt="3">
        <dgm:presLayoutVars>
          <dgm:bulletEnabled val="1"/>
        </dgm:presLayoutVars>
      </dgm:prSet>
      <dgm:spPr/>
    </dgm:pt>
    <dgm:pt modelId="{9DFEB256-4AEC-4BFC-9C3D-743718323B7A}" type="pres">
      <dgm:prSet presAssocID="{E303093A-4FEE-4086-898A-6ABFB260DA32}" presName="sp" presStyleCnt="0"/>
      <dgm:spPr/>
    </dgm:pt>
    <dgm:pt modelId="{45BB8031-0B2F-4191-ADD8-5F1383AED09C}" type="pres">
      <dgm:prSet presAssocID="{46D052B3-93E7-40F4-AC90-C1ADBFB078E5}" presName="composite" presStyleCnt="0"/>
      <dgm:spPr/>
    </dgm:pt>
    <dgm:pt modelId="{8308ECEB-6154-4DED-86A8-D23E0F848FC1}" type="pres">
      <dgm:prSet presAssocID="{46D052B3-93E7-40F4-AC90-C1ADBFB078E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06F235D5-A0E2-4F53-9E2D-19631D928DB4}" type="pres">
      <dgm:prSet presAssocID="{46D052B3-93E7-40F4-AC90-C1ADBFB078E5}" presName="descendantText" presStyleLbl="alignAcc1" presStyleIdx="1" presStyleCnt="3">
        <dgm:presLayoutVars>
          <dgm:bulletEnabled val="1"/>
        </dgm:presLayoutVars>
      </dgm:prSet>
      <dgm:spPr/>
    </dgm:pt>
    <dgm:pt modelId="{DDEC519B-CCA6-4EAB-AE6A-80269FC558E8}" type="pres">
      <dgm:prSet presAssocID="{4AC0F236-EC2D-4504-A949-3FE49DEA479B}" presName="sp" presStyleCnt="0"/>
      <dgm:spPr/>
    </dgm:pt>
    <dgm:pt modelId="{7A9081CD-4B84-4EFC-A9A1-204AE8AEABC8}" type="pres">
      <dgm:prSet presAssocID="{47762D4D-8B3D-4681-800B-84D505AC8191}" presName="composite" presStyleCnt="0"/>
      <dgm:spPr/>
    </dgm:pt>
    <dgm:pt modelId="{4AFED380-9D40-4350-9145-1E6E9B6B9914}" type="pres">
      <dgm:prSet presAssocID="{47762D4D-8B3D-4681-800B-84D505AC8191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38FD55EF-986A-49F5-B9A0-73B483063E87}" type="pres">
      <dgm:prSet presAssocID="{47762D4D-8B3D-4681-800B-84D505AC8191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DA50DE07-9191-448B-B030-3FA4C10BA2E1}" srcId="{7D9B3DEF-AF4E-4973-9B70-C7E1D06CEBC4}" destId="{405FE8D4-833F-4769-89D8-A22BA26EC700}" srcOrd="0" destOrd="0" parTransId="{0D99879F-F64C-41F5-B96D-F8B200768A89}" sibTransId="{7BA46586-59FF-477B-9BEE-7EA15F473655}"/>
    <dgm:cxn modelId="{1D15AE20-4FAA-4D55-ABB8-B2639D676407}" type="presOf" srcId="{47762D4D-8B3D-4681-800B-84D505AC8191}" destId="{4AFED380-9D40-4350-9145-1E6E9B6B9914}" srcOrd="0" destOrd="0" presId="urn:microsoft.com/office/officeart/2005/8/layout/chevron2"/>
    <dgm:cxn modelId="{099D542A-DA19-46AC-9A7A-900DDEC8354A}" srcId="{7D9B3DEF-AF4E-4973-9B70-C7E1D06CEBC4}" destId="{D1745C6A-6AB4-45EE-B2FF-91905AD7D854}" srcOrd="2" destOrd="0" parTransId="{83B8D55B-B088-4E0A-BDF4-50811D29EB6E}" sibTransId="{FFDCAFED-B56B-4CCE-AD84-994B81175F0D}"/>
    <dgm:cxn modelId="{43DFB037-6544-439D-86A7-EA6D9EC41DE8}" srcId="{47762D4D-8B3D-4681-800B-84D505AC8191}" destId="{2A2C6F91-3EA5-421C-AAE5-54410FB55968}" srcOrd="1" destOrd="0" parTransId="{984B15C6-5A37-4084-A559-38C227876427}" sibTransId="{6A403421-B1A0-4C66-AD79-B4D04AE27AF4}"/>
    <dgm:cxn modelId="{EE90773D-32AA-4264-A59B-2ADE6D05C538}" type="presOf" srcId="{BD5F6B69-DB6B-4ABE-93E3-E2368E4BC555}" destId="{06F235D5-A0E2-4F53-9E2D-19631D928DB4}" srcOrd="0" destOrd="1" presId="urn:microsoft.com/office/officeart/2005/8/layout/chevron2"/>
    <dgm:cxn modelId="{589F5F62-32E5-4581-83DC-AAB5EBF36B7C}" type="presOf" srcId="{DFDAF526-88D6-42DA-9AB0-F009114BC21D}" destId="{38FD55EF-986A-49F5-B9A0-73B483063E87}" srcOrd="0" destOrd="0" presId="urn:microsoft.com/office/officeart/2005/8/layout/chevron2"/>
    <dgm:cxn modelId="{91CA8E64-15CE-49C9-A985-3AD82E9F9F20}" srcId="{BF935124-AB85-4D23-B3CF-69308390E16E}" destId="{47762D4D-8B3D-4681-800B-84D505AC8191}" srcOrd="2" destOrd="0" parTransId="{3821A562-7105-40D8-A641-43E1B5332C8A}" sibTransId="{D33BCBC7-E46B-4DB7-A047-59BD25C61285}"/>
    <dgm:cxn modelId="{3982D744-1E68-48AE-A78A-9358707B82AC}" type="presOf" srcId="{D1745C6A-6AB4-45EE-B2FF-91905AD7D854}" destId="{0ADEDC95-FE4F-4E71-87C3-FB9DF28F8E14}" srcOrd="0" destOrd="2" presId="urn:microsoft.com/office/officeart/2005/8/layout/chevron2"/>
    <dgm:cxn modelId="{E9CBF466-B4A6-43F7-A826-135856D30D8E}" type="presOf" srcId="{E3713F90-E866-48F4-BBE7-55597FCF6569}" destId="{0ADEDC95-FE4F-4E71-87C3-FB9DF28F8E14}" srcOrd="0" destOrd="1" presId="urn:microsoft.com/office/officeart/2005/8/layout/chevron2"/>
    <dgm:cxn modelId="{9EA9C049-826F-4BCC-8B6E-EBA04B222660}" srcId="{BF935124-AB85-4D23-B3CF-69308390E16E}" destId="{7D9B3DEF-AF4E-4973-9B70-C7E1D06CEBC4}" srcOrd="0" destOrd="0" parTransId="{04A08907-550A-4589-82D7-DEC7EBF700E1}" sibTransId="{E303093A-4FEE-4086-898A-6ABFB260DA32}"/>
    <dgm:cxn modelId="{55ED587D-6F70-4697-891C-93A0759369BD}" type="presOf" srcId="{EBF990A5-7E23-4F69-A40C-558455327B48}" destId="{06F235D5-A0E2-4F53-9E2D-19631D928DB4}" srcOrd="0" destOrd="0" presId="urn:microsoft.com/office/officeart/2005/8/layout/chevron2"/>
    <dgm:cxn modelId="{E260F781-D9D9-4372-96F6-CDFCC4D86A91}" type="presOf" srcId="{2A2C6F91-3EA5-421C-AAE5-54410FB55968}" destId="{38FD55EF-986A-49F5-B9A0-73B483063E87}" srcOrd="0" destOrd="1" presId="urn:microsoft.com/office/officeart/2005/8/layout/chevron2"/>
    <dgm:cxn modelId="{3EE5BB83-A33F-4C5E-A6D0-31721F51D977}" type="presOf" srcId="{7D9B3DEF-AF4E-4973-9B70-C7E1D06CEBC4}" destId="{A647D33E-38EE-4A56-9735-F91990F501BD}" srcOrd="0" destOrd="0" presId="urn:microsoft.com/office/officeart/2005/8/layout/chevron2"/>
    <dgm:cxn modelId="{2C54208C-8394-4376-B617-B26C1ADCC25D}" srcId="{7D9B3DEF-AF4E-4973-9B70-C7E1D06CEBC4}" destId="{E3713F90-E866-48F4-BBE7-55597FCF6569}" srcOrd="1" destOrd="0" parTransId="{D4BE45D5-B090-43A3-AE60-AD85A722AE77}" sibTransId="{7DA188D1-9BE8-451A-AA2B-0A87283BC525}"/>
    <dgm:cxn modelId="{84ACAB99-1CC5-44A4-A77D-4FC856507746}" type="presOf" srcId="{BF935124-AB85-4D23-B3CF-69308390E16E}" destId="{4F6C0D29-4B05-4A35-8627-BCAB42E4E9E4}" srcOrd="0" destOrd="0" presId="urn:microsoft.com/office/officeart/2005/8/layout/chevron2"/>
    <dgm:cxn modelId="{F4D3FA9B-6560-4120-B511-BF00AE9E64F6}" type="presOf" srcId="{405FE8D4-833F-4769-89D8-A22BA26EC700}" destId="{0ADEDC95-FE4F-4E71-87C3-FB9DF28F8E14}" srcOrd="0" destOrd="0" presId="urn:microsoft.com/office/officeart/2005/8/layout/chevron2"/>
    <dgm:cxn modelId="{0F90EFA1-BE2C-4C27-B46D-9E4B86E771CF}" srcId="{BF935124-AB85-4D23-B3CF-69308390E16E}" destId="{46D052B3-93E7-40F4-AC90-C1ADBFB078E5}" srcOrd="1" destOrd="0" parTransId="{AAA1CFAB-D8C6-407C-A6B1-9C5510182D58}" sibTransId="{4AC0F236-EC2D-4504-A949-3FE49DEA479B}"/>
    <dgm:cxn modelId="{21E0BAB6-41AA-4098-9604-6A5285EF911D}" srcId="{46D052B3-93E7-40F4-AC90-C1ADBFB078E5}" destId="{BD5F6B69-DB6B-4ABE-93E3-E2368E4BC555}" srcOrd="1" destOrd="0" parTransId="{A498354C-A1BB-4B91-B38C-4270FDE52C23}" sibTransId="{5B20A00C-D88C-40DA-A7B4-97A1AC701AD9}"/>
    <dgm:cxn modelId="{E2714EC1-C44F-426E-91DA-B326B0610F6C}" srcId="{47762D4D-8B3D-4681-800B-84D505AC8191}" destId="{DFDAF526-88D6-42DA-9AB0-F009114BC21D}" srcOrd="0" destOrd="0" parTransId="{A8FC81DB-66A2-4F7A-8C15-CE62748BA471}" sibTransId="{95411F3A-DE7E-409A-A3B3-0DA42CB411EE}"/>
    <dgm:cxn modelId="{EDEA22F1-CD72-42AA-83F0-0F9CC70FDC00}" srcId="{46D052B3-93E7-40F4-AC90-C1ADBFB078E5}" destId="{EBF990A5-7E23-4F69-A40C-558455327B48}" srcOrd="0" destOrd="0" parTransId="{27D065ED-76FA-4453-8895-93BFBCCEA591}" sibTransId="{37C3CA91-9D4D-4254-9E56-8F058ACAE82E}"/>
    <dgm:cxn modelId="{33FEBFF1-D27F-4BCF-AEF5-811713985EF4}" type="presOf" srcId="{46D052B3-93E7-40F4-AC90-C1ADBFB078E5}" destId="{8308ECEB-6154-4DED-86A8-D23E0F848FC1}" srcOrd="0" destOrd="0" presId="urn:microsoft.com/office/officeart/2005/8/layout/chevron2"/>
    <dgm:cxn modelId="{DD15CCBE-3980-44F4-BAB5-3E98D85817AC}" type="presParOf" srcId="{4F6C0D29-4B05-4A35-8627-BCAB42E4E9E4}" destId="{B0E619DD-25EC-4276-A3E6-F0826251C5F4}" srcOrd="0" destOrd="0" presId="urn:microsoft.com/office/officeart/2005/8/layout/chevron2"/>
    <dgm:cxn modelId="{5898F022-DD4D-49ED-AF58-A9D9176A93AB}" type="presParOf" srcId="{B0E619DD-25EC-4276-A3E6-F0826251C5F4}" destId="{A647D33E-38EE-4A56-9735-F91990F501BD}" srcOrd="0" destOrd="0" presId="urn:microsoft.com/office/officeart/2005/8/layout/chevron2"/>
    <dgm:cxn modelId="{B8FBDA44-3B53-49F8-A69D-0A9C76714F9D}" type="presParOf" srcId="{B0E619DD-25EC-4276-A3E6-F0826251C5F4}" destId="{0ADEDC95-FE4F-4E71-87C3-FB9DF28F8E14}" srcOrd="1" destOrd="0" presId="urn:microsoft.com/office/officeart/2005/8/layout/chevron2"/>
    <dgm:cxn modelId="{E156F8CA-794B-495B-963B-C5A1DDBFE6F1}" type="presParOf" srcId="{4F6C0D29-4B05-4A35-8627-BCAB42E4E9E4}" destId="{9DFEB256-4AEC-4BFC-9C3D-743718323B7A}" srcOrd="1" destOrd="0" presId="urn:microsoft.com/office/officeart/2005/8/layout/chevron2"/>
    <dgm:cxn modelId="{A60406CC-3A56-43EF-82D0-B7960EFEB572}" type="presParOf" srcId="{4F6C0D29-4B05-4A35-8627-BCAB42E4E9E4}" destId="{45BB8031-0B2F-4191-ADD8-5F1383AED09C}" srcOrd="2" destOrd="0" presId="urn:microsoft.com/office/officeart/2005/8/layout/chevron2"/>
    <dgm:cxn modelId="{70310F5D-4AF7-4B28-A76D-842011754D19}" type="presParOf" srcId="{45BB8031-0B2F-4191-ADD8-5F1383AED09C}" destId="{8308ECEB-6154-4DED-86A8-D23E0F848FC1}" srcOrd="0" destOrd="0" presId="urn:microsoft.com/office/officeart/2005/8/layout/chevron2"/>
    <dgm:cxn modelId="{F79190C3-F132-46A6-99AF-A4A5B6F5FA01}" type="presParOf" srcId="{45BB8031-0B2F-4191-ADD8-5F1383AED09C}" destId="{06F235D5-A0E2-4F53-9E2D-19631D928DB4}" srcOrd="1" destOrd="0" presId="urn:microsoft.com/office/officeart/2005/8/layout/chevron2"/>
    <dgm:cxn modelId="{00E0FEA4-C537-4AA4-A300-4C0DCB5D4C95}" type="presParOf" srcId="{4F6C0D29-4B05-4A35-8627-BCAB42E4E9E4}" destId="{DDEC519B-CCA6-4EAB-AE6A-80269FC558E8}" srcOrd="3" destOrd="0" presId="urn:microsoft.com/office/officeart/2005/8/layout/chevron2"/>
    <dgm:cxn modelId="{CCA2C615-AE0A-4277-9519-4852EBA94736}" type="presParOf" srcId="{4F6C0D29-4B05-4A35-8627-BCAB42E4E9E4}" destId="{7A9081CD-4B84-4EFC-A9A1-204AE8AEABC8}" srcOrd="4" destOrd="0" presId="urn:microsoft.com/office/officeart/2005/8/layout/chevron2"/>
    <dgm:cxn modelId="{634A8EF3-B73F-41FD-BC95-9A17E43F960A}" type="presParOf" srcId="{7A9081CD-4B84-4EFC-A9A1-204AE8AEABC8}" destId="{4AFED380-9D40-4350-9145-1E6E9B6B9914}" srcOrd="0" destOrd="0" presId="urn:microsoft.com/office/officeart/2005/8/layout/chevron2"/>
    <dgm:cxn modelId="{C1928699-43FC-4FF0-831C-68DBD2C59C82}" type="presParOf" srcId="{7A9081CD-4B84-4EFC-A9A1-204AE8AEABC8}" destId="{38FD55EF-986A-49F5-B9A0-73B483063E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935124-AB85-4D23-B3CF-69308390E16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9B3DEF-AF4E-4973-9B70-C7E1D06CEBC4}">
      <dgm:prSet phldrT="[Text]"/>
      <dgm:spPr>
        <a:solidFill>
          <a:schemeClr val="bg1">
            <a:lumMod val="75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Assignment</a:t>
          </a:r>
        </a:p>
      </dgm:t>
    </dgm:pt>
    <dgm:pt modelId="{04A08907-550A-4589-82D7-DEC7EBF700E1}" type="parTrans" cxnId="{9EA9C049-826F-4BCC-8B6E-EBA04B222660}">
      <dgm:prSet/>
      <dgm:spPr/>
      <dgm:t>
        <a:bodyPr/>
        <a:lstStyle/>
        <a:p>
          <a:endParaRPr lang="en-US"/>
        </a:p>
      </dgm:t>
    </dgm:pt>
    <dgm:pt modelId="{E303093A-4FEE-4086-898A-6ABFB260DA32}" type="sibTrans" cxnId="{9EA9C049-826F-4BCC-8B6E-EBA04B222660}">
      <dgm:prSet/>
      <dgm:spPr/>
      <dgm:t>
        <a:bodyPr/>
        <a:lstStyle/>
        <a:p>
          <a:endParaRPr lang="en-US"/>
        </a:p>
      </dgm:t>
    </dgm:pt>
    <dgm:pt modelId="{405FE8D4-833F-4769-89D8-A22BA26EC700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Assignment</a:t>
          </a:r>
        </a:p>
      </dgm:t>
    </dgm:pt>
    <dgm:pt modelId="{0D99879F-F64C-41F5-B96D-F8B200768A89}" type="parTrans" cxnId="{DA50DE07-9191-448B-B030-3FA4C10BA2E1}">
      <dgm:prSet/>
      <dgm:spPr/>
      <dgm:t>
        <a:bodyPr/>
        <a:lstStyle/>
        <a:p>
          <a:endParaRPr lang="en-US"/>
        </a:p>
      </dgm:t>
    </dgm:pt>
    <dgm:pt modelId="{7BA46586-59FF-477B-9BEE-7EA15F473655}" type="sibTrans" cxnId="{DA50DE07-9191-448B-B030-3FA4C10BA2E1}">
      <dgm:prSet/>
      <dgm:spPr/>
      <dgm:t>
        <a:bodyPr/>
        <a:lstStyle/>
        <a:p>
          <a:endParaRPr lang="en-US"/>
        </a:p>
      </dgm:t>
    </dgm:pt>
    <dgm:pt modelId="{E3713F90-E866-48F4-BBE7-55597FCF6569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Reassignment</a:t>
          </a:r>
        </a:p>
      </dgm:t>
    </dgm:pt>
    <dgm:pt modelId="{D4BE45D5-B090-43A3-AE60-AD85A722AE77}" type="parTrans" cxnId="{2C54208C-8394-4376-B617-B26C1ADCC25D}">
      <dgm:prSet/>
      <dgm:spPr/>
      <dgm:t>
        <a:bodyPr/>
        <a:lstStyle/>
        <a:p>
          <a:endParaRPr lang="en-US"/>
        </a:p>
      </dgm:t>
    </dgm:pt>
    <dgm:pt modelId="{7DA188D1-9BE8-451A-AA2B-0A87283BC525}" type="sibTrans" cxnId="{2C54208C-8394-4376-B617-B26C1ADCC25D}">
      <dgm:prSet/>
      <dgm:spPr/>
      <dgm:t>
        <a:bodyPr/>
        <a:lstStyle/>
        <a:p>
          <a:endParaRPr lang="en-US"/>
        </a:p>
      </dgm:t>
    </dgm:pt>
    <dgm:pt modelId="{46D052B3-93E7-40F4-AC90-C1ADBFB078E5}">
      <dgm:prSet phldrT="[Text]"/>
      <dgm:spPr>
        <a:solidFill>
          <a:srgbClr val="1689C0"/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Inspection</a:t>
          </a:r>
        </a:p>
      </dgm:t>
    </dgm:pt>
    <dgm:pt modelId="{AAA1CFAB-D8C6-407C-A6B1-9C5510182D58}" type="parTrans" cxnId="{0F90EFA1-BE2C-4C27-B46D-9E4B86E771CF}">
      <dgm:prSet/>
      <dgm:spPr/>
      <dgm:t>
        <a:bodyPr/>
        <a:lstStyle/>
        <a:p>
          <a:endParaRPr lang="en-US"/>
        </a:p>
      </dgm:t>
    </dgm:pt>
    <dgm:pt modelId="{4AC0F236-EC2D-4504-A949-3FE49DEA479B}" type="sibTrans" cxnId="{0F90EFA1-BE2C-4C27-B46D-9E4B86E771CF}">
      <dgm:prSet/>
      <dgm:spPr/>
      <dgm:t>
        <a:bodyPr/>
        <a:lstStyle/>
        <a:p>
          <a:endParaRPr lang="en-US"/>
        </a:p>
      </dgm:t>
    </dgm:pt>
    <dgm:pt modelId="{EBF990A5-7E23-4F69-A40C-558455327B48}">
      <dgm:prSet phldrT="[Text]"/>
      <dgm:spPr>
        <a:ln>
          <a:solidFill>
            <a:srgbClr val="1689C0"/>
          </a:solidFill>
        </a:ln>
      </dgm:spPr>
      <dgm:t>
        <a:bodyPr/>
        <a:lstStyle/>
        <a:p>
          <a:r>
            <a:rPr lang="en-US" dirty="0"/>
            <a:t>Start Inspection</a:t>
          </a:r>
        </a:p>
      </dgm:t>
    </dgm:pt>
    <dgm:pt modelId="{27D065ED-76FA-4453-8895-93BFBCCEA591}" type="parTrans" cxnId="{EDEA22F1-CD72-42AA-83F0-0F9CC70FDC00}">
      <dgm:prSet/>
      <dgm:spPr/>
      <dgm:t>
        <a:bodyPr/>
        <a:lstStyle/>
        <a:p>
          <a:endParaRPr lang="en-US"/>
        </a:p>
      </dgm:t>
    </dgm:pt>
    <dgm:pt modelId="{37C3CA91-9D4D-4254-9E56-8F058ACAE82E}" type="sibTrans" cxnId="{EDEA22F1-CD72-42AA-83F0-0F9CC70FDC00}">
      <dgm:prSet/>
      <dgm:spPr/>
      <dgm:t>
        <a:bodyPr/>
        <a:lstStyle/>
        <a:p>
          <a:endParaRPr lang="en-US"/>
        </a:p>
      </dgm:t>
    </dgm:pt>
    <dgm:pt modelId="{BD5F6B69-DB6B-4ABE-93E3-E2368E4BC555}">
      <dgm:prSet phldrT="[Text]"/>
      <dgm:spPr>
        <a:ln>
          <a:solidFill>
            <a:srgbClr val="1689C0"/>
          </a:solidFill>
        </a:ln>
      </dgm:spPr>
      <dgm:t>
        <a:bodyPr/>
        <a:lstStyle/>
        <a:p>
          <a:r>
            <a:rPr lang="en-US" dirty="0"/>
            <a:t>End Inspection</a:t>
          </a:r>
        </a:p>
      </dgm:t>
    </dgm:pt>
    <dgm:pt modelId="{A498354C-A1BB-4B91-B38C-4270FDE52C23}" type="parTrans" cxnId="{21E0BAB6-41AA-4098-9604-6A5285EF911D}">
      <dgm:prSet/>
      <dgm:spPr/>
      <dgm:t>
        <a:bodyPr/>
        <a:lstStyle/>
        <a:p>
          <a:endParaRPr lang="en-US"/>
        </a:p>
      </dgm:t>
    </dgm:pt>
    <dgm:pt modelId="{5B20A00C-D88C-40DA-A7B4-97A1AC701AD9}" type="sibTrans" cxnId="{21E0BAB6-41AA-4098-9604-6A5285EF911D}">
      <dgm:prSet/>
      <dgm:spPr/>
      <dgm:t>
        <a:bodyPr/>
        <a:lstStyle/>
        <a:p>
          <a:endParaRPr lang="en-US"/>
        </a:p>
      </dgm:t>
    </dgm:pt>
    <dgm:pt modelId="{47762D4D-8B3D-4681-800B-84D505AC8191}">
      <dgm:prSet phldrT="[Text]"/>
      <dgm:spPr>
        <a:solidFill>
          <a:schemeClr val="bg1">
            <a:lumMod val="75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Review</a:t>
          </a:r>
        </a:p>
      </dgm:t>
    </dgm:pt>
    <dgm:pt modelId="{3821A562-7105-40D8-A641-43E1B5332C8A}" type="parTrans" cxnId="{91CA8E64-15CE-49C9-A985-3AD82E9F9F20}">
      <dgm:prSet/>
      <dgm:spPr/>
      <dgm:t>
        <a:bodyPr/>
        <a:lstStyle/>
        <a:p>
          <a:endParaRPr lang="en-US"/>
        </a:p>
      </dgm:t>
    </dgm:pt>
    <dgm:pt modelId="{D33BCBC7-E46B-4DB7-A047-59BD25C61285}" type="sibTrans" cxnId="{91CA8E64-15CE-49C9-A985-3AD82E9F9F20}">
      <dgm:prSet/>
      <dgm:spPr/>
      <dgm:t>
        <a:bodyPr/>
        <a:lstStyle/>
        <a:p>
          <a:endParaRPr lang="en-US"/>
        </a:p>
      </dgm:t>
    </dgm:pt>
    <dgm:pt modelId="{DFDAF526-88D6-42DA-9AB0-F009114BC21D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Validation</a:t>
          </a:r>
        </a:p>
      </dgm:t>
    </dgm:pt>
    <dgm:pt modelId="{A8FC81DB-66A2-4F7A-8C15-CE62748BA471}" type="parTrans" cxnId="{E2714EC1-C44F-426E-91DA-B326B0610F6C}">
      <dgm:prSet/>
      <dgm:spPr/>
      <dgm:t>
        <a:bodyPr/>
        <a:lstStyle/>
        <a:p>
          <a:endParaRPr lang="en-US"/>
        </a:p>
      </dgm:t>
    </dgm:pt>
    <dgm:pt modelId="{95411F3A-DE7E-409A-A3B3-0DA42CB411EE}" type="sibTrans" cxnId="{E2714EC1-C44F-426E-91DA-B326B0610F6C}">
      <dgm:prSet/>
      <dgm:spPr/>
      <dgm:t>
        <a:bodyPr/>
        <a:lstStyle/>
        <a:p>
          <a:endParaRPr lang="en-US"/>
        </a:p>
      </dgm:t>
    </dgm:pt>
    <dgm:pt modelId="{2A2C6F91-3EA5-421C-AAE5-54410FB55968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Review</a:t>
          </a:r>
        </a:p>
      </dgm:t>
    </dgm:pt>
    <dgm:pt modelId="{984B15C6-5A37-4084-A559-38C227876427}" type="parTrans" cxnId="{43DFB037-6544-439D-86A7-EA6D9EC41DE8}">
      <dgm:prSet/>
      <dgm:spPr/>
      <dgm:t>
        <a:bodyPr/>
        <a:lstStyle/>
        <a:p>
          <a:endParaRPr lang="en-US"/>
        </a:p>
      </dgm:t>
    </dgm:pt>
    <dgm:pt modelId="{6A403421-B1A0-4C66-AD79-B4D04AE27AF4}" type="sibTrans" cxnId="{43DFB037-6544-439D-86A7-EA6D9EC41DE8}">
      <dgm:prSet/>
      <dgm:spPr/>
      <dgm:t>
        <a:bodyPr/>
        <a:lstStyle/>
        <a:p>
          <a:endParaRPr lang="en-US"/>
        </a:p>
      </dgm:t>
    </dgm:pt>
    <dgm:pt modelId="{D1745C6A-6AB4-45EE-B2FF-91905AD7D854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Repeats</a:t>
          </a:r>
        </a:p>
      </dgm:t>
    </dgm:pt>
    <dgm:pt modelId="{83B8D55B-B088-4E0A-BDF4-50811D29EB6E}" type="parTrans" cxnId="{099D542A-DA19-46AC-9A7A-900DDEC8354A}">
      <dgm:prSet/>
      <dgm:spPr/>
      <dgm:t>
        <a:bodyPr/>
        <a:lstStyle/>
        <a:p>
          <a:endParaRPr lang="en-US"/>
        </a:p>
      </dgm:t>
    </dgm:pt>
    <dgm:pt modelId="{FFDCAFED-B56B-4CCE-AD84-994B81175F0D}" type="sibTrans" cxnId="{099D542A-DA19-46AC-9A7A-900DDEC8354A}">
      <dgm:prSet/>
      <dgm:spPr/>
      <dgm:t>
        <a:bodyPr/>
        <a:lstStyle/>
        <a:p>
          <a:endParaRPr lang="en-US"/>
        </a:p>
      </dgm:t>
    </dgm:pt>
    <dgm:pt modelId="{4F6C0D29-4B05-4A35-8627-BCAB42E4E9E4}" type="pres">
      <dgm:prSet presAssocID="{BF935124-AB85-4D23-B3CF-69308390E16E}" presName="linearFlow" presStyleCnt="0">
        <dgm:presLayoutVars>
          <dgm:dir/>
          <dgm:animLvl val="lvl"/>
          <dgm:resizeHandles val="exact"/>
        </dgm:presLayoutVars>
      </dgm:prSet>
      <dgm:spPr/>
    </dgm:pt>
    <dgm:pt modelId="{B0E619DD-25EC-4276-A3E6-F0826251C5F4}" type="pres">
      <dgm:prSet presAssocID="{7D9B3DEF-AF4E-4973-9B70-C7E1D06CEBC4}" presName="composite" presStyleCnt="0"/>
      <dgm:spPr/>
    </dgm:pt>
    <dgm:pt modelId="{A647D33E-38EE-4A56-9735-F91990F501BD}" type="pres">
      <dgm:prSet presAssocID="{7D9B3DEF-AF4E-4973-9B70-C7E1D06CEBC4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ADEDC95-FE4F-4E71-87C3-FB9DF28F8E14}" type="pres">
      <dgm:prSet presAssocID="{7D9B3DEF-AF4E-4973-9B70-C7E1D06CEBC4}" presName="descendantText" presStyleLbl="alignAcc1" presStyleIdx="0" presStyleCnt="3">
        <dgm:presLayoutVars>
          <dgm:bulletEnabled val="1"/>
        </dgm:presLayoutVars>
      </dgm:prSet>
      <dgm:spPr/>
    </dgm:pt>
    <dgm:pt modelId="{9DFEB256-4AEC-4BFC-9C3D-743718323B7A}" type="pres">
      <dgm:prSet presAssocID="{E303093A-4FEE-4086-898A-6ABFB260DA32}" presName="sp" presStyleCnt="0"/>
      <dgm:spPr/>
    </dgm:pt>
    <dgm:pt modelId="{45BB8031-0B2F-4191-ADD8-5F1383AED09C}" type="pres">
      <dgm:prSet presAssocID="{46D052B3-93E7-40F4-AC90-C1ADBFB078E5}" presName="composite" presStyleCnt="0"/>
      <dgm:spPr/>
    </dgm:pt>
    <dgm:pt modelId="{8308ECEB-6154-4DED-86A8-D23E0F848FC1}" type="pres">
      <dgm:prSet presAssocID="{46D052B3-93E7-40F4-AC90-C1ADBFB078E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06F235D5-A0E2-4F53-9E2D-19631D928DB4}" type="pres">
      <dgm:prSet presAssocID="{46D052B3-93E7-40F4-AC90-C1ADBFB078E5}" presName="descendantText" presStyleLbl="alignAcc1" presStyleIdx="1" presStyleCnt="3">
        <dgm:presLayoutVars>
          <dgm:bulletEnabled val="1"/>
        </dgm:presLayoutVars>
      </dgm:prSet>
      <dgm:spPr/>
    </dgm:pt>
    <dgm:pt modelId="{DDEC519B-CCA6-4EAB-AE6A-80269FC558E8}" type="pres">
      <dgm:prSet presAssocID="{4AC0F236-EC2D-4504-A949-3FE49DEA479B}" presName="sp" presStyleCnt="0"/>
      <dgm:spPr/>
    </dgm:pt>
    <dgm:pt modelId="{7A9081CD-4B84-4EFC-A9A1-204AE8AEABC8}" type="pres">
      <dgm:prSet presAssocID="{47762D4D-8B3D-4681-800B-84D505AC8191}" presName="composite" presStyleCnt="0"/>
      <dgm:spPr/>
    </dgm:pt>
    <dgm:pt modelId="{4AFED380-9D40-4350-9145-1E6E9B6B9914}" type="pres">
      <dgm:prSet presAssocID="{47762D4D-8B3D-4681-800B-84D505AC8191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38FD55EF-986A-49F5-B9A0-73B483063E87}" type="pres">
      <dgm:prSet presAssocID="{47762D4D-8B3D-4681-800B-84D505AC8191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DA50DE07-9191-448B-B030-3FA4C10BA2E1}" srcId="{7D9B3DEF-AF4E-4973-9B70-C7E1D06CEBC4}" destId="{405FE8D4-833F-4769-89D8-A22BA26EC700}" srcOrd="0" destOrd="0" parTransId="{0D99879F-F64C-41F5-B96D-F8B200768A89}" sibTransId="{7BA46586-59FF-477B-9BEE-7EA15F473655}"/>
    <dgm:cxn modelId="{1D15AE20-4FAA-4D55-ABB8-B2639D676407}" type="presOf" srcId="{47762D4D-8B3D-4681-800B-84D505AC8191}" destId="{4AFED380-9D40-4350-9145-1E6E9B6B9914}" srcOrd="0" destOrd="0" presId="urn:microsoft.com/office/officeart/2005/8/layout/chevron2"/>
    <dgm:cxn modelId="{099D542A-DA19-46AC-9A7A-900DDEC8354A}" srcId="{7D9B3DEF-AF4E-4973-9B70-C7E1D06CEBC4}" destId="{D1745C6A-6AB4-45EE-B2FF-91905AD7D854}" srcOrd="2" destOrd="0" parTransId="{83B8D55B-B088-4E0A-BDF4-50811D29EB6E}" sibTransId="{FFDCAFED-B56B-4CCE-AD84-994B81175F0D}"/>
    <dgm:cxn modelId="{43DFB037-6544-439D-86A7-EA6D9EC41DE8}" srcId="{47762D4D-8B3D-4681-800B-84D505AC8191}" destId="{2A2C6F91-3EA5-421C-AAE5-54410FB55968}" srcOrd="1" destOrd="0" parTransId="{984B15C6-5A37-4084-A559-38C227876427}" sibTransId="{6A403421-B1A0-4C66-AD79-B4D04AE27AF4}"/>
    <dgm:cxn modelId="{EE90773D-32AA-4264-A59B-2ADE6D05C538}" type="presOf" srcId="{BD5F6B69-DB6B-4ABE-93E3-E2368E4BC555}" destId="{06F235D5-A0E2-4F53-9E2D-19631D928DB4}" srcOrd="0" destOrd="1" presId="urn:microsoft.com/office/officeart/2005/8/layout/chevron2"/>
    <dgm:cxn modelId="{589F5F62-32E5-4581-83DC-AAB5EBF36B7C}" type="presOf" srcId="{DFDAF526-88D6-42DA-9AB0-F009114BC21D}" destId="{38FD55EF-986A-49F5-B9A0-73B483063E87}" srcOrd="0" destOrd="0" presId="urn:microsoft.com/office/officeart/2005/8/layout/chevron2"/>
    <dgm:cxn modelId="{91CA8E64-15CE-49C9-A985-3AD82E9F9F20}" srcId="{BF935124-AB85-4D23-B3CF-69308390E16E}" destId="{47762D4D-8B3D-4681-800B-84D505AC8191}" srcOrd="2" destOrd="0" parTransId="{3821A562-7105-40D8-A641-43E1B5332C8A}" sibTransId="{D33BCBC7-E46B-4DB7-A047-59BD25C61285}"/>
    <dgm:cxn modelId="{3982D744-1E68-48AE-A78A-9358707B82AC}" type="presOf" srcId="{D1745C6A-6AB4-45EE-B2FF-91905AD7D854}" destId="{0ADEDC95-FE4F-4E71-87C3-FB9DF28F8E14}" srcOrd="0" destOrd="2" presId="urn:microsoft.com/office/officeart/2005/8/layout/chevron2"/>
    <dgm:cxn modelId="{E9CBF466-B4A6-43F7-A826-135856D30D8E}" type="presOf" srcId="{E3713F90-E866-48F4-BBE7-55597FCF6569}" destId="{0ADEDC95-FE4F-4E71-87C3-FB9DF28F8E14}" srcOrd="0" destOrd="1" presId="urn:microsoft.com/office/officeart/2005/8/layout/chevron2"/>
    <dgm:cxn modelId="{9EA9C049-826F-4BCC-8B6E-EBA04B222660}" srcId="{BF935124-AB85-4D23-B3CF-69308390E16E}" destId="{7D9B3DEF-AF4E-4973-9B70-C7E1D06CEBC4}" srcOrd="0" destOrd="0" parTransId="{04A08907-550A-4589-82D7-DEC7EBF700E1}" sibTransId="{E303093A-4FEE-4086-898A-6ABFB260DA32}"/>
    <dgm:cxn modelId="{55ED587D-6F70-4697-891C-93A0759369BD}" type="presOf" srcId="{EBF990A5-7E23-4F69-A40C-558455327B48}" destId="{06F235D5-A0E2-4F53-9E2D-19631D928DB4}" srcOrd="0" destOrd="0" presId="urn:microsoft.com/office/officeart/2005/8/layout/chevron2"/>
    <dgm:cxn modelId="{E260F781-D9D9-4372-96F6-CDFCC4D86A91}" type="presOf" srcId="{2A2C6F91-3EA5-421C-AAE5-54410FB55968}" destId="{38FD55EF-986A-49F5-B9A0-73B483063E87}" srcOrd="0" destOrd="1" presId="urn:microsoft.com/office/officeart/2005/8/layout/chevron2"/>
    <dgm:cxn modelId="{3EE5BB83-A33F-4C5E-A6D0-31721F51D977}" type="presOf" srcId="{7D9B3DEF-AF4E-4973-9B70-C7E1D06CEBC4}" destId="{A647D33E-38EE-4A56-9735-F91990F501BD}" srcOrd="0" destOrd="0" presId="urn:microsoft.com/office/officeart/2005/8/layout/chevron2"/>
    <dgm:cxn modelId="{2C54208C-8394-4376-B617-B26C1ADCC25D}" srcId="{7D9B3DEF-AF4E-4973-9B70-C7E1D06CEBC4}" destId="{E3713F90-E866-48F4-BBE7-55597FCF6569}" srcOrd="1" destOrd="0" parTransId="{D4BE45D5-B090-43A3-AE60-AD85A722AE77}" sibTransId="{7DA188D1-9BE8-451A-AA2B-0A87283BC525}"/>
    <dgm:cxn modelId="{84ACAB99-1CC5-44A4-A77D-4FC856507746}" type="presOf" srcId="{BF935124-AB85-4D23-B3CF-69308390E16E}" destId="{4F6C0D29-4B05-4A35-8627-BCAB42E4E9E4}" srcOrd="0" destOrd="0" presId="urn:microsoft.com/office/officeart/2005/8/layout/chevron2"/>
    <dgm:cxn modelId="{F4D3FA9B-6560-4120-B511-BF00AE9E64F6}" type="presOf" srcId="{405FE8D4-833F-4769-89D8-A22BA26EC700}" destId="{0ADEDC95-FE4F-4E71-87C3-FB9DF28F8E14}" srcOrd="0" destOrd="0" presId="urn:microsoft.com/office/officeart/2005/8/layout/chevron2"/>
    <dgm:cxn modelId="{0F90EFA1-BE2C-4C27-B46D-9E4B86E771CF}" srcId="{BF935124-AB85-4D23-B3CF-69308390E16E}" destId="{46D052B3-93E7-40F4-AC90-C1ADBFB078E5}" srcOrd="1" destOrd="0" parTransId="{AAA1CFAB-D8C6-407C-A6B1-9C5510182D58}" sibTransId="{4AC0F236-EC2D-4504-A949-3FE49DEA479B}"/>
    <dgm:cxn modelId="{21E0BAB6-41AA-4098-9604-6A5285EF911D}" srcId="{46D052B3-93E7-40F4-AC90-C1ADBFB078E5}" destId="{BD5F6B69-DB6B-4ABE-93E3-E2368E4BC555}" srcOrd="1" destOrd="0" parTransId="{A498354C-A1BB-4B91-B38C-4270FDE52C23}" sibTransId="{5B20A00C-D88C-40DA-A7B4-97A1AC701AD9}"/>
    <dgm:cxn modelId="{E2714EC1-C44F-426E-91DA-B326B0610F6C}" srcId="{47762D4D-8B3D-4681-800B-84D505AC8191}" destId="{DFDAF526-88D6-42DA-9AB0-F009114BC21D}" srcOrd="0" destOrd="0" parTransId="{A8FC81DB-66A2-4F7A-8C15-CE62748BA471}" sibTransId="{95411F3A-DE7E-409A-A3B3-0DA42CB411EE}"/>
    <dgm:cxn modelId="{EDEA22F1-CD72-42AA-83F0-0F9CC70FDC00}" srcId="{46D052B3-93E7-40F4-AC90-C1ADBFB078E5}" destId="{EBF990A5-7E23-4F69-A40C-558455327B48}" srcOrd="0" destOrd="0" parTransId="{27D065ED-76FA-4453-8895-93BFBCCEA591}" sibTransId="{37C3CA91-9D4D-4254-9E56-8F058ACAE82E}"/>
    <dgm:cxn modelId="{33FEBFF1-D27F-4BCF-AEF5-811713985EF4}" type="presOf" srcId="{46D052B3-93E7-40F4-AC90-C1ADBFB078E5}" destId="{8308ECEB-6154-4DED-86A8-D23E0F848FC1}" srcOrd="0" destOrd="0" presId="urn:microsoft.com/office/officeart/2005/8/layout/chevron2"/>
    <dgm:cxn modelId="{DD15CCBE-3980-44F4-BAB5-3E98D85817AC}" type="presParOf" srcId="{4F6C0D29-4B05-4A35-8627-BCAB42E4E9E4}" destId="{B0E619DD-25EC-4276-A3E6-F0826251C5F4}" srcOrd="0" destOrd="0" presId="urn:microsoft.com/office/officeart/2005/8/layout/chevron2"/>
    <dgm:cxn modelId="{5898F022-DD4D-49ED-AF58-A9D9176A93AB}" type="presParOf" srcId="{B0E619DD-25EC-4276-A3E6-F0826251C5F4}" destId="{A647D33E-38EE-4A56-9735-F91990F501BD}" srcOrd="0" destOrd="0" presId="urn:microsoft.com/office/officeart/2005/8/layout/chevron2"/>
    <dgm:cxn modelId="{B8FBDA44-3B53-49F8-A69D-0A9C76714F9D}" type="presParOf" srcId="{B0E619DD-25EC-4276-A3E6-F0826251C5F4}" destId="{0ADEDC95-FE4F-4E71-87C3-FB9DF28F8E14}" srcOrd="1" destOrd="0" presId="urn:microsoft.com/office/officeart/2005/8/layout/chevron2"/>
    <dgm:cxn modelId="{E156F8CA-794B-495B-963B-C5A1DDBFE6F1}" type="presParOf" srcId="{4F6C0D29-4B05-4A35-8627-BCAB42E4E9E4}" destId="{9DFEB256-4AEC-4BFC-9C3D-743718323B7A}" srcOrd="1" destOrd="0" presId="urn:microsoft.com/office/officeart/2005/8/layout/chevron2"/>
    <dgm:cxn modelId="{A60406CC-3A56-43EF-82D0-B7960EFEB572}" type="presParOf" srcId="{4F6C0D29-4B05-4A35-8627-BCAB42E4E9E4}" destId="{45BB8031-0B2F-4191-ADD8-5F1383AED09C}" srcOrd="2" destOrd="0" presId="urn:microsoft.com/office/officeart/2005/8/layout/chevron2"/>
    <dgm:cxn modelId="{70310F5D-4AF7-4B28-A76D-842011754D19}" type="presParOf" srcId="{45BB8031-0B2F-4191-ADD8-5F1383AED09C}" destId="{8308ECEB-6154-4DED-86A8-D23E0F848FC1}" srcOrd="0" destOrd="0" presId="urn:microsoft.com/office/officeart/2005/8/layout/chevron2"/>
    <dgm:cxn modelId="{F79190C3-F132-46A6-99AF-A4A5B6F5FA01}" type="presParOf" srcId="{45BB8031-0B2F-4191-ADD8-5F1383AED09C}" destId="{06F235D5-A0E2-4F53-9E2D-19631D928DB4}" srcOrd="1" destOrd="0" presId="urn:microsoft.com/office/officeart/2005/8/layout/chevron2"/>
    <dgm:cxn modelId="{00E0FEA4-C537-4AA4-A300-4C0DCB5D4C95}" type="presParOf" srcId="{4F6C0D29-4B05-4A35-8627-BCAB42E4E9E4}" destId="{DDEC519B-CCA6-4EAB-AE6A-80269FC558E8}" srcOrd="3" destOrd="0" presId="urn:microsoft.com/office/officeart/2005/8/layout/chevron2"/>
    <dgm:cxn modelId="{CCA2C615-AE0A-4277-9519-4852EBA94736}" type="presParOf" srcId="{4F6C0D29-4B05-4A35-8627-BCAB42E4E9E4}" destId="{7A9081CD-4B84-4EFC-A9A1-204AE8AEABC8}" srcOrd="4" destOrd="0" presId="urn:microsoft.com/office/officeart/2005/8/layout/chevron2"/>
    <dgm:cxn modelId="{634A8EF3-B73F-41FD-BC95-9A17E43F960A}" type="presParOf" srcId="{7A9081CD-4B84-4EFC-A9A1-204AE8AEABC8}" destId="{4AFED380-9D40-4350-9145-1E6E9B6B9914}" srcOrd="0" destOrd="0" presId="urn:microsoft.com/office/officeart/2005/8/layout/chevron2"/>
    <dgm:cxn modelId="{C1928699-43FC-4FF0-831C-68DBD2C59C82}" type="presParOf" srcId="{7A9081CD-4B84-4EFC-A9A1-204AE8AEABC8}" destId="{38FD55EF-986A-49F5-B9A0-73B483063E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935124-AB85-4D23-B3CF-69308390E16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9B3DEF-AF4E-4973-9B70-C7E1D06CEBC4}">
      <dgm:prSet phldrT="[Text]"/>
      <dgm:spPr>
        <a:solidFill>
          <a:schemeClr val="bg1">
            <a:lumMod val="75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Assignment</a:t>
          </a:r>
        </a:p>
      </dgm:t>
    </dgm:pt>
    <dgm:pt modelId="{04A08907-550A-4589-82D7-DEC7EBF700E1}" type="parTrans" cxnId="{9EA9C049-826F-4BCC-8B6E-EBA04B222660}">
      <dgm:prSet/>
      <dgm:spPr/>
      <dgm:t>
        <a:bodyPr/>
        <a:lstStyle/>
        <a:p>
          <a:endParaRPr lang="en-US"/>
        </a:p>
      </dgm:t>
    </dgm:pt>
    <dgm:pt modelId="{E303093A-4FEE-4086-898A-6ABFB260DA32}" type="sibTrans" cxnId="{9EA9C049-826F-4BCC-8B6E-EBA04B222660}">
      <dgm:prSet/>
      <dgm:spPr/>
      <dgm:t>
        <a:bodyPr/>
        <a:lstStyle/>
        <a:p>
          <a:endParaRPr lang="en-US"/>
        </a:p>
      </dgm:t>
    </dgm:pt>
    <dgm:pt modelId="{405FE8D4-833F-4769-89D8-A22BA26EC700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Assignment</a:t>
          </a:r>
        </a:p>
      </dgm:t>
    </dgm:pt>
    <dgm:pt modelId="{0D99879F-F64C-41F5-B96D-F8B200768A89}" type="parTrans" cxnId="{DA50DE07-9191-448B-B030-3FA4C10BA2E1}">
      <dgm:prSet/>
      <dgm:spPr/>
      <dgm:t>
        <a:bodyPr/>
        <a:lstStyle/>
        <a:p>
          <a:endParaRPr lang="en-US"/>
        </a:p>
      </dgm:t>
    </dgm:pt>
    <dgm:pt modelId="{7BA46586-59FF-477B-9BEE-7EA15F473655}" type="sibTrans" cxnId="{DA50DE07-9191-448B-B030-3FA4C10BA2E1}">
      <dgm:prSet/>
      <dgm:spPr/>
      <dgm:t>
        <a:bodyPr/>
        <a:lstStyle/>
        <a:p>
          <a:endParaRPr lang="en-US"/>
        </a:p>
      </dgm:t>
    </dgm:pt>
    <dgm:pt modelId="{E3713F90-E866-48F4-BBE7-55597FCF6569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Reassignment</a:t>
          </a:r>
        </a:p>
      </dgm:t>
    </dgm:pt>
    <dgm:pt modelId="{D4BE45D5-B090-43A3-AE60-AD85A722AE77}" type="parTrans" cxnId="{2C54208C-8394-4376-B617-B26C1ADCC25D}">
      <dgm:prSet/>
      <dgm:spPr/>
      <dgm:t>
        <a:bodyPr/>
        <a:lstStyle/>
        <a:p>
          <a:endParaRPr lang="en-US"/>
        </a:p>
      </dgm:t>
    </dgm:pt>
    <dgm:pt modelId="{7DA188D1-9BE8-451A-AA2B-0A87283BC525}" type="sibTrans" cxnId="{2C54208C-8394-4376-B617-B26C1ADCC25D}">
      <dgm:prSet/>
      <dgm:spPr/>
      <dgm:t>
        <a:bodyPr/>
        <a:lstStyle/>
        <a:p>
          <a:endParaRPr lang="en-US"/>
        </a:p>
      </dgm:t>
    </dgm:pt>
    <dgm:pt modelId="{46D052B3-93E7-40F4-AC90-C1ADBFB078E5}">
      <dgm:prSet phldrT="[Text]"/>
      <dgm:spPr>
        <a:solidFill>
          <a:schemeClr val="bg1">
            <a:lumMod val="75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Inspection</a:t>
          </a:r>
        </a:p>
      </dgm:t>
    </dgm:pt>
    <dgm:pt modelId="{AAA1CFAB-D8C6-407C-A6B1-9C5510182D58}" type="parTrans" cxnId="{0F90EFA1-BE2C-4C27-B46D-9E4B86E771CF}">
      <dgm:prSet/>
      <dgm:spPr/>
      <dgm:t>
        <a:bodyPr/>
        <a:lstStyle/>
        <a:p>
          <a:endParaRPr lang="en-US"/>
        </a:p>
      </dgm:t>
    </dgm:pt>
    <dgm:pt modelId="{4AC0F236-EC2D-4504-A949-3FE49DEA479B}" type="sibTrans" cxnId="{0F90EFA1-BE2C-4C27-B46D-9E4B86E771CF}">
      <dgm:prSet/>
      <dgm:spPr/>
      <dgm:t>
        <a:bodyPr/>
        <a:lstStyle/>
        <a:p>
          <a:endParaRPr lang="en-US"/>
        </a:p>
      </dgm:t>
    </dgm:pt>
    <dgm:pt modelId="{EBF990A5-7E23-4F69-A40C-558455327B48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Start Inspection</a:t>
          </a:r>
        </a:p>
      </dgm:t>
    </dgm:pt>
    <dgm:pt modelId="{27D065ED-76FA-4453-8895-93BFBCCEA591}" type="parTrans" cxnId="{EDEA22F1-CD72-42AA-83F0-0F9CC70FDC00}">
      <dgm:prSet/>
      <dgm:spPr/>
      <dgm:t>
        <a:bodyPr/>
        <a:lstStyle/>
        <a:p>
          <a:endParaRPr lang="en-US"/>
        </a:p>
      </dgm:t>
    </dgm:pt>
    <dgm:pt modelId="{37C3CA91-9D4D-4254-9E56-8F058ACAE82E}" type="sibTrans" cxnId="{EDEA22F1-CD72-42AA-83F0-0F9CC70FDC00}">
      <dgm:prSet/>
      <dgm:spPr/>
      <dgm:t>
        <a:bodyPr/>
        <a:lstStyle/>
        <a:p>
          <a:endParaRPr lang="en-US"/>
        </a:p>
      </dgm:t>
    </dgm:pt>
    <dgm:pt modelId="{BD5F6B69-DB6B-4ABE-93E3-E2368E4BC555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End Inspection</a:t>
          </a:r>
        </a:p>
      </dgm:t>
    </dgm:pt>
    <dgm:pt modelId="{A498354C-A1BB-4B91-B38C-4270FDE52C23}" type="parTrans" cxnId="{21E0BAB6-41AA-4098-9604-6A5285EF911D}">
      <dgm:prSet/>
      <dgm:spPr/>
      <dgm:t>
        <a:bodyPr/>
        <a:lstStyle/>
        <a:p>
          <a:endParaRPr lang="en-US"/>
        </a:p>
      </dgm:t>
    </dgm:pt>
    <dgm:pt modelId="{5B20A00C-D88C-40DA-A7B4-97A1AC701AD9}" type="sibTrans" cxnId="{21E0BAB6-41AA-4098-9604-6A5285EF911D}">
      <dgm:prSet/>
      <dgm:spPr/>
      <dgm:t>
        <a:bodyPr/>
        <a:lstStyle/>
        <a:p>
          <a:endParaRPr lang="en-US"/>
        </a:p>
      </dgm:t>
    </dgm:pt>
    <dgm:pt modelId="{47762D4D-8B3D-4681-800B-84D505AC8191}">
      <dgm:prSet phldrT="[Text]"/>
      <dgm:spPr>
        <a:solidFill>
          <a:srgbClr val="1689C0"/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Review</a:t>
          </a:r>
        </a:p>
      </dgm:t>
    </dgm:pt>
    <dgm:pt modelId="{3821A562-7105-40D8-A641-43E1B5332C8A}" type="parTrans" cxnId="{91CA8E64-15CE-49C9-A985-3AD82E9F9F20}">
      <dgm:prSet/>
      <dgm:spPr/>
      <dgm:t>
        <a:bodyPr/>
        <a:lstStyle/>
        <a:p>
          <a:endParaRPr lang="en-US"/>
        </a:p>
      </dgm:t>
    </dgm:pt>
    <dgm:pt modelId="{D33BCBC7-E46B-4DB7-A047-59BD25C61285}" type="sibTrans" cxnId="{91CA8E64-15CE-49C9-A985-3AD82E9F9F20}">
      <dgm:prSet/>
      <dgm:spPr/>
      <dgm:t>
        <a:bodyPr/>
        <a:lstStyle/>
        <a:p>
          <a:endParaRPr lang="en-US"/>
        </a:p>
      </dgm:t>
    </dgm:pt>
    <dgm:pt modelId="{DFDAF526-88D6-42DA-9AB0-F009114BC21D}">
      <dgm:prSet phldrT="[Text]"/>
      <dgm:spPr>
        <a:ln>
          <a:solidFill>
            <a:srgbClr val="1689C0"/>
          </a:solidFill>
        </a:ln>
      </dgm:spPr>
      <dgm:t>
        <a:bodyPr/>
        <a:lstStyle/>
        <a:p>
          <a:r>
            <a:rPr lang="en-US" dirty="0"/>
            <a:t>Validation</a:t>
          </a:r>
        </a:p>
      </dgm:t>
    </dgm:pt>
    <dgm:pt modelId="{A8FC81DB-66A2-4F7A-8C15-CE62748BA471}" type="parTrans" cxnId="{E2714EC1-C44F-426E-91DA-B326B0610F6C}">
      <dgm:prSet/>
      <dgm:spPr/>
      <dgm:t>
        <a:bodyPr/>
        <a:lstStyle/>
        <a:p>
          <a:endParaRPr lang="en-US"/>
        </a:p>
      </dgm:t>
    </dgm:pt>
    <dgm:pt modelId="{95411F3A-DE7E-409A-A3B3-0DA42CB411EE}" type="sibTrans" cxnId="{E2714EC1-C44F-426E-91DA-B326B0610F6C}">
      <dgm:prSet/>
      <dgm:spPr/>
      <dgm:t>
        <a:bodyPr/>
        <a:lstStyle/>
        <a:p>
          <a:endParaRPr lang="en-US"/>
        </a:p>
      </dgm:t>
    </dgm:pt>
    <dgm:pt modelId="{2A2C6F91-3EA5-421C-AAE5-54410FB55968}">
      <dgm:prSet phldrT="[Text]"/>
      <dgm:spPr>
        <a:ln>
          <a:solidFill>
            <a:srgbClr val="1689C0"/>
          </a:solidFill>
        </a:ln>
      </dgm:spPr>
      <dgm:t>
        <a:bodyPr/>
        <a:lstStyle/>
        <a:p>
          <a:r>
            <a:rPr lang="en-US" dirty="0"/>
            <a:t>Review</a:t>
          </a:r>
        </a:p>
      </dgm:t>
    </dgm:pt>
    <dgm:pt modelId="{984B15C6-5A37-4084-A559-38C227876427}" type="parTrans" cxnId="{43DFB037-6544-439D-86A7-EA6D9EC41DE8}">
      <dgm:prSet/>
      <dgm:spPr/>
      <dgm:t>
        <a:bodyPr/>
        <a:lstStyle/>
        <a:p>
          <a:endParaRPr lang="en-US"/>
        </a:p>
      </dgm:t>
    </dgm:pt>
    <dgm:pt modelId="{6A403421-B1A0-4C66-AD79-B4D04AE27AF4}" type="sibTrans" cxnId="{43DFB037-6544-439D-86A7-EA6D9EC41DE8}">
      <dgm:prSet/>
      <dgm:spPr/>
      <dgm:t>
        <a:bodyPr/>
        <a:lstStyle/>
        <a:p>
          <a:endParaRPr lang="en-US"/>
        </a:p>
      </dgm:t>
    </dgm:pt>
    <dgm:pt modelId="{D1745C6A-6AB4-45EE-B2FF-91905AD7D854}">
      <dgm:prSet phldrT="[Text]"/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n-US" dirty="0"/>
            <a:t>Repeats</a:t>
          </a:r>
        </a:p>
      </dgm:t>
    </dgm:pt>
    <dgm:pt modelId="{83B8D55B-B088-4E0A-BDF4-50811D29EB6E}" type="parTrans" cxnId="{099D542A-DA19-46AC-9A7A-900DDEC8354A}">
      <dgm:prSet/>
      <dgm:spPr/>
      <dgm:t>
        <a:bodyPr/>
        <a:lstStyle/>
        <a:p>
          <a:endParaRPr lang="en-US"/>
        </a:p>
      </dgm:t>
    </dgm:pt>
    <dgm:pt modelId="{FFDCAFED-B56B-4CCE-AD84-994B81175F0D}" type="sibTrans" cxnId="{099D542A-DA19-46AC-9A7A-900DDEC8354A}">
      <dgm:prSet/>
      <dgm:spPr/>
      <dgm:t>
        <a:bodyPr/>
        <a:lstStyle/>
        <a:p>
          <a:endParaRPr lang="en-US"/>
        </a:p>
      </dgm:t>
    </dgm:pt>
    <dgm:pt modelId="{4F6C0D29-4B05-4A35-8627-BCAB42E4E9E4}" type="pres">
      <dgm:prSet presAssocID="{BF935124-AB85-4D23-B3CF-69308390E16E}" presName="linearFlow" presStyleCnt="0">
        <dgm:presLayoutVars>
          <dgm:dir/>
          <dgm:animLvl val="lvl"/>
          <dgm:resizeHandles val="exact"/>
        </dgm:presLayoutVars>
      </dgm:prSet>
      <dgm:spPr/>
    </dgm:pt>
    <dgm:pt modelId="{B0E619DD-25EC-4276-A3E6-F0826251C5F4}" type="pres">
      <dgm:prSet presAssocID="{7D9B3DEF-AF4E-4973-9B70-C7E1D06CEBC4}" presName="composite" presStyleCnt="0"/>
      <dgm:spPr/>
    </dgm:pt>
    <dgm:pt modelId="{A647D33E-38EE-4A56-9735-F91990F501BD}" type="pres">
      <dgm:prSet presAssocID="{7D9B3DEF-AF4E-4973-9B70-C7E1D06CEBC4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ADEDC95-FE4F-4E71-87C3-FB9DF28F8E14}" type="pres">
      <dgm:prSet presAssocID="{7D9B3DEF-AF4E-4973-9B70-C7E1D06CEBC4}" presName="descendantText" presStyleLbl="alignAcc1" presStyleIdx="0" presStyleCnt="3">
        <dgm:presLayoutVars>
          <dgm:bulletEnabled val="1"/>
        </dgm:presLayoutVars>
      </dgm:prSet>
      <dgm:spPr/>
    </dgm:pt>
    <dgm:pt modelId="{9DFEB256-4AEC-4BFC-9C3D-743718323B7A}" type="pres">
      <dgm:prSet presAssocID="{E303093A-4FEE-4086-898A-6ABFB260DA32}" presName="sp" presStyleCnt="0"/>
      <dgm:spPr/>
    </dgm:pt>
    <dgm:pt modelId="{45BB8031-0B2F-4191-ADD8-5F1383AED09C}" type="pres">
      <dgm:prSet presAssocID="{46D052B3-93E7-40F4-AC90-C1ADBFB078E5}" presName="composite" presStyleCnt="0"/>
      <dgm:spPr/>
    </dgm:pt>
    <dgm:pt modelId="{8308ECEB-6154-4DED-86A8-D23E0F848FC1}" type="pres">
      <dgm:prSet presAssocID="{46D052B3-93E7-40F4-AC90-C1ADBFB078E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06F235D5-A0E2-4F53-9E2D-19631D928DB4}" type="pres">
      <dgm:prSet presAssocID="{46D052B3-93E7-40F4-AC90-C1ADBFB078E5}" presName="descendantText" presStyleLbl="alignAcc1" presStyleIdx="1" presStyleCnt="3">
        <dgm:presLayoutVars>
          <dgm:bulletEnabled val="1"/>
        </dgm:presLayoutVars>
      </dgm:prSet>
      <dgm:spPr/>
    </dgm:pt>
    <dgm:pt modelId="{DDEC519B-CCA6-4EAB-AE6A-80269FC558E8}" type="pres">
      <dgm:prSet presAssocID="{4AC0F236-EC2D-4504-A949-3FE49DEA479B}" presName="sp" presStyleCnt="0"/>
      <dgm:spPr/>
    </dgm:pt>
    <dgm:pt modelId="{7A9081CD-4B84-4EFC-A9A1-204AE8AEABC8}" type="pres">
      <dgm:prSet presAssocID="{47762D4D-8B3D-4681-800B-84D505AC8191}" presName="composite" presStyleCnt="0"/>
      <dgm:spPr/>
    </dgm:pt>
    <dgm:pt modelId="{4AFED380-9D40-4350-9145-1E6E9B6B9914}" type="pres">
      <dgm:prSet presAssocID="{47762D4D-8B3D-4681-800B-84D505AC8191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38FD55EF-986A-49F5-B9A0-73B483063E87}" type="pres">
      <dgm:prSet presAssocID="{47762D4D-8B3D-4681-800B-84D505AC8191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DA50DE07-9191-448B-B030-3FA4C10BA2E1}" srcId="{7D9B3DEF-AF4E-4973-9B70-C7E1D06CEBC4}" destId="{405FE8D4-833F-4769-89D8-A22BA26EC700}" srcOrd="0" destOrd="0" parTransId="{0D99879F-F64C-41F5-B96D-F8B200768A89}" sibTransId="{7BA46586-59FF-477B-9BEE-7EA15F473655}"/>
    <dgm:cxn modelId="{1D15AE20-4FAA-4D55-ABB8-B2639D676407}" type="presOf" srcId="{47762D4D-8B3D-4681-800B-84D505AC8191}" destId="{4AFED380-9D40-4350-9145-1E6E9B6B9914}" srcOrd="0" destOrd="0" presId="urn:microsoft.com/office/officeart/2005/8/layout/chevron2"/>
    <dgm:cxn modelId="{099D542A-DA19-46AC-9A7A-900DDEC8354A}" srcId="{7D9B3DEF-AF4E-4973-9B70-C7E1D06CEBC4}" destId="{D1745C6A-6AB4-45EE-B2FF-91905AD7D854}" srcOrd="2" destOrd="0" parTransId="{83B8D55B-B088-4E0A-BDF4-50811D29EB6E}" sibTransId="{FFDCAFED-B56B-4CCE-AD84-994B81175F0D}"/>
    <dgm:cxn modelId="{43DFB037-6544-439D-86A7-EA6D9EC41DE8}" srcId="{47762D4D-8B3D-4681-800B-84D505AC8191}" destId="{2A2C6F91-3EA5-421C-AAE5-54410FB55968}" srcOrd="1" destOrd="0" parTransId="{984B15C6-5A37-4084-A559-38C227876427}" sibTransId="{6A403421-B1A0-4C66-AD79-B4D04AE27AF4}"/>
    <dgm:cxn modelId="{EE90773D-32AA-4264-A59B-2ADE6D05C538}" type="presOf" srcId="{BD5F6B69-DB6B-4ABE-93E3-E2368E4BC555}" destId="{06F235D5-A0E2-4F53-9E2D-19631D928DB4}" srcOrd="0" destOrd="1" presId="urn:microsoft.com/office/officeart/2005/8/layout/chevron2"/>
    <dgm:cxn modelId="{589F5F62-32E5-4581-83DC-AAB5EBF36B7C}" type="presOf" srcId="{DFDAF526-88D6-42DA-9AB0-F009114BC21D}" destId="{38FD55EF-986A-49F5-B9A0-73B483063E87}" srcOrd="0" destOrd="0" presId="urn:microsoft.com/office/officeart/2005/8/layout/chevron2"/>
    <dgm:cxn modelId="{91CA8E64-15CE-49C9-A985-3AD82E9F9F20}" srcId="{BF935124-AB85-4D23-B3CF-69308390E16E}" destId="{47762D4D-8B3D-4681-800B-84D505AC8191}" srcOrd="2" destOrd="0" parTransId="{3821A562-7105-40D8-A641-43E1B5332C8A}" sibTransId="{D33BCBC7-E46B-4DB7-A047-59BD25C61285}"/>
    <dgm:cxn modelId="{3982D744-1E68-48AE-A78A-9358707B82AC}" type="presOf" srcId="{D1745C6A-6AB4-45EE-B2FF-91905AD7D854}" destId="{0ADEDC95-FE4F-4E71-87C3-FB9DF28F8E14}" srcOrd="0" destOrd="2" presId="urn:microsoft.com/office/officeart/2005/8/layout/chevron2"/>
    <dgm:cxn modelId="{E9CBF466-B4A6-43F7-A826-135856D30D8E}" type="presOf" srcId="{E3713F90-E866-48F4-BBE7-55597FCF6569}" destId="{0ADEDC95-FE4F-4E71-87C3-FB9DF28F8E14}" srcOrd="0" destOrd="1" presId="urn:microsoft.com/office/officeart/2005/8/layout/chevron2"/>
    <dgm:cxn modelId="{9EA9C049-826F-4BCC-8B6E-EBA04B222660}" srcId="{BF935124-AB85-4D23-B3CF-69308390E16E}" destId="{7D9B3DEF-AF4E-4973-9B70-C7E1D06CEBC4}" srcOrd="0" destOrd="0" parTransId="{04A08907-550A-4589-82D7-DEC7EBF700E1}" sibTransId="{E303093A-4FEE-4086-898A-6ABFB260DA32}"/>
    <dgm:cxn modelId="{55ED587D-6F70-4697-891C-93A0759369BD}" type="presOf" srcId="{EBF990A5-7E23-4F69-A40C-558455327B48}" destId="{06F235D5-A0E2-4F53-9E2D-19631D928DB4}" srcOrd="0" destOrd="0" presId="urn:microsoft.com/office/officeart/2005/8/layout/chevron2"/>
    <dgm:cxn modelId="{E260F781-D9D9-4372-96F6-CDFCC4D86A91}" type="presOf" srcId="{2A2C6F91-3EA5-421C-AAE5-54410FB55968}" destId="{38FD55EF-986A-49F5-B9A0-73B483063E87}" srcOrd="0" destOrd="1" presId="urn:microsoft.com/office/officeart/2005/8/layout/chevron2"/>
    <dgm:cxn modelId="{3EE5BB83-A33F-4C5E-A6D0-31721F51D977}" type="presOf" srcId="{7D9B3DEF-AF4E-4973-9B70-C7E1D06CEBC4}" destId="{A647D33E-38EE-4A56-9735-F91990F501BD}" srcOrd="0" destOrd="0" presId="urn:microsoft.com/office/officeart/2005/8/layout/chevron2"/>
    <dgm:cxn modelId="{2C54208C-8394-4376-B617-B26C1ADCC25D}" srcId="{7D9B3DEF-AF4E-4973-9B70-C7E1D06CEBC4}" destId="{E3713F90-E866-48F4-BBE7-55597FCF6569}" srcOrd="1" destOrd="0" parTransId="{D4BE45D5-B090-43A3-AE60-AD85A722AE77}" sibTransId="{7DA188D1-9BE8-451A-AA2B-0A87283BC525}"/>
    <dgm:cxn modelId="{84ACAB99-1CC5-44A4-A77D-4FC856507746}" type="presOf" srcId="{BF935124-AB85-4D23-B3CF-69308390E16E}" destId="{4F6C0D29-4B05-4A35-8627-BCAB42E4E9E4}" srcOrd="0" destOrd="0" presId="urn:microsoft.com/office/officeart/2005/8/layout/chevron2"/>
    <dgm:cxn modelId="{F4D3FA9B-6560-4120-B511-BF00AE9E64F6}" type="presOf" srcId="{405FE8D4-833F-4769-89D8-A22BA26EC700}" destId="{0ADEDC95-FE4F-4E71-87C3-FB9DF28F8E14}" srcOrd="0" destOrd="0" presId="urn:microsoft.com/office/officeart/2005/8/layout/chevron2"/>
    <dgm:cxn modelId="{0F90EFA1-BE2C-4C27-B46D-9E4B86E771CF}" srcId="{BF935124-AB85-4D23-B3CF-69308390E16E}" destId="{46D052B3-93E7-40F4-AC90-C1ADBFB078E5}" srcOrd="1" destOrd="0" parTransId="{AAA1CFAB-D8C6-407C-A6B1-9C5510182D58}" sibTransId="{4AC0F236-EC2D-4504-A949-3FE49DEA479B}"/>
    <dgm:cxn modelId="{21E0BAB6-41AA-4098-9604-6A5285EF911D}" srcId="{46D052B3-93E7-40F4-AC90-C1ADBFB078E5}" destId="{BD5F6B69-DB6B-4ABE-93E3-E2368E4BC555}" srcOrd="1" destOrd="0" parTransId="{A498354C-A1BB-4B91-B38C-4270FDE52C23}" sibTransId="{5B20A00C-D88C-40DA-A7B4-97A1AC701AD9}"/>
    <dgm:cxn modelId="{E2714EC1-C44F-426E-91DA-B326B0610F6C}" srcId="{47762D4D-8B3D-4681-800B-84D505AC8191}" destId="{DFDAF526-88D6-42DA-9AB0-F009114BC21D}" srcOrd="0" destOrd="0" parTransId="{A8FC81DB-66A2-4F7A-8C15-CE62748BA471}" sibTransId="{95411F3A-DE7E-409A-A3B3-0DA42CB411EE}"/>
    <dgm:cxn modelId="{EDEA22F1-CD72-42AA-83F0-0F9CC70FDC00}" srcId="{46D052B3-93E7-40F4-AC90-C1ADBFB078E5}" destId="{EBF990A5-7E23-4F69-A40C-558455327B48}" srcOrd="0" destOrd="0" parTransId="{27D065ED-76FA-4453-8895-93BFBCCEA591}" sibTransId="{37C3CA91-9D4D-4254-9E56-8F058ACAE82E}"/>
    <dgm:cxn modelId="{33FEBFF1-D27F-4BCF-AEF5-811713985EF4}" type="presOf" srcId="{46D052B3-93E7-40F4-AC90-C1ADBFB078E5}" destId="{8308ECEB-6154-4DED-86A8-D23E0F848FC1}" srcOrd="0" destOrd="0" presId="urn:microsoft.com/office/officeart/2005/8/layout/chevron2"/>
    <dgm:cxn modelId="{DD15CCBE-3980-44F4-BAB5-3E98D85817AC}" type="presParOf" srcId="{4F6C0D29-4B05-4A35-8627-BCAB42E4E9E4}" destId="{B0E619DD-25EC-4276-A3E6-F0826251C5F4}" srcOrd="0" destOrd="0" presId="urn:microsoft.com/office/officeart/2005/8/layout/chevron2"/>
    <dgm:cxn modelId="{5898F022-DD4D-49ED-AF58-A9D9176A93AB}" type="presParOf" srcId="{B0E619DD-25EC-4276-A3E6-F0826251C5F4}" destId="{A647D33E-38EE-4A56-9735-F91990F501BD}" srcOrd="0" destOrd="0" presId="urn:microsoft.com/office/officeart/2005/8/layout/chevron2"/>
    <dgm:cxn modelId="{B8FBDA44-3B53-49F8-A69D-0A9C76714F9D}" type="presParOf" srcId="{B0E619DD-25EC-4276-A3E6-F0826251C5F4}" destId="{0ADEDC95-FE4F-4E71-87C3-FB9DF28F8E14}" srcOrd="1" destOrd="0" presId="urn:microsoft.com/office/officeart/2005/8/layout/chevron2"/>
    <dgm:cxn modelId="{E156F8CA-794B-495B-963B-C5A1DDBFE6F1}" type="presParOf" srcId="{4F6C0D29-4B05-4A35-8627-BCAB42E4E9E4}" destId="{9DFEB256-4AEC-4BFC-9C3D-743718323B7A}" srcOrd="1" destOrd="0" presId="urn:microsoft.com/office/officeart/2005/8/layout/chevron2"/>
    <dgm:cxn modelId="{A60406CC-3A56-43EF-82D0-B7960EFEB572}" type="presParOf" srcId="{4F6C0D29-4B05-4A35-8627-BCAB42E4E9E4}" destId="{45BB8031-0B2F-4191-ADD8-5F1383AED09C}" srcOrd="2" destOrd="0" presId="urn:microsoft.com/office/officeart/2005/8/layout/chevron2"/>
    <dgm:cxn modelId="{70310F5D-4AF7-4B28-A76D-842011754D19}" type="presParOf" srcId="{45BB8031-0B2F-4191-ADD8-5F1383AED09C}" destId="{8308ECEB-6154-4DED-86A8-D23E0F848FC1}" srcOrd="0" destOrd="0" presId="urn:microsoft.com/office/officeart/2005/8/layout/chevron2"/>
    <dgm:cxn modelId="{F79190C3-F132-46A6-99AF-A4A5B6F5FA01}" type="presParOf" srcId="{45BB8031-0B2F-4191-ADD8-5F1383AED09C}" destId="{06F235D5-A0E2-4F53-9E2D-19631D928DB4}" srcOrd="1" destOrd="0" presId="urn:microsoft.com/office/officeart/2005/8/layout/chevron2"/>
    <dgm:cxn modelId="{00E0FEA4-C537-4AA4-A300-4C0DCB5D4C95}" type="presParOf" srcId="{4F6C0D29-4B05-4A35-8627-BCAB42E4E9E4}" destId="{DDEC519B-CCA6-4EAB-AE6A-80269FC558E8}" srcOrd="3" destOrd="0" presId="urn:microsoft.com/office/officeart/2005/8/layout/chevron2"/>
    <dgm:cxn modelId="{CCA2C615-AE0A-4277-9519-4852EBA94736}" type="presParOf" srcId="{4F6C0D29-4B05-4A35-8627-BCAB42E4E9E4}" destId="{7A9081CD-4B84-4EFC-A9A1-204AE8AEABC8}" srcOrd="4" destOrd="0" presId="urn:microsoft.com/office/officeart/2005/8/layout/chevron2"/>
    <dgm:cxn modelId="{634A8EF3-B73F-41FD-BC95-9A17E43F960A}" type="presParOf" srcId="{7A9081CD-4B84-4EFC-A9A1-204AE8AEABC8}" destId="{4AFED380-9D40-4350-9145-1E6E9B6B9914}" srcOrd="0" destOrd="0" presId="urn:microsoft.com/office/officeart/2005/8/layout/chevron2"/>
    <dgm:cxn modelId="{C1928699-43FC-4FF0-831C-68DBD2C59C82}" type="presParOf" srcId="{7A9081CD-4B84-4EFC-A9A1-204AE8AEABC8}" destId="{38FD55EF-986A-49F5-B9A0-73B483063E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7D33E-38EE-4A56-9735-F91990F501BD}">
      <dsp:nvSpPr>
        <dsp:cNvPr id="0" name=""/>
        <dsp:cNvSpPr/>
      </dsp:nvSpPr>
      <dsp:spPr>
        <a:xfrm rot="5400000">
          <a:off x="-261536" y="264527"/>
          <a:ext cx="1743579" cy="122050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Assignment</a:t>
          </a:r>
        </a:p>
      </dsp:txBody>
      <dsp:txXfrm rot="-5400000">
        <a:off x="2" y="613243"/>
        <a:ext cx="1220505" cy="523074"/>
      </dsp:txXfrm>
    </dsp:sp>
    <dsp:sp modelId="{0ADEDC95-FE4F-4E71-87C3-FB9DF28F8E14}">
      <dsp:nvSpPr>
        <dsp:cNvPr id="0" name=""/>
        <dsp:cNvSpPr/>
      </dsp:nvSpPr>
      <dsp:spPr>
        <a:xfrm rot="5400000">
          <a:off x="3768173" y="-2544677"/>
          <a:ext cx="1133326" cy="6228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Assignment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Reassignment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Repeats</a:t>
          </a:r>
        </a:p>
      </dsp:txBody>
      <dsp:txXfrm rot="-5400000">
        <a:off x="1220505" y="58315"/>
        <a:ext cx="6173338" cy="1022678"/>
      </dsp:txXfrm>
    </dsp:sp>
    <dsp:sp modelId="{8308ECEB-6154-4DED-86A8-D23E0F848FC1}">
      <dsp:nvSpPr>
        <dsp:cNvPr id="0" name=""/>
        <dsp:cNvSpPr/>
      </dsp:nvSpPr>
      <dsp:spPr>
        <a:xfrm rot="5400000">
          <a:off x="-261536" y="1815596"/>
          <a:ext cx="1743579" cy="1220505"/>
        </a:xfrm>
        <a:prstGeom prst="chevr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Inspection</a:t>
          </a:r>
        </a:p>
      </dsp:txBody>
      <dsp:txXfrm rot="-5400000">
        <a:off x="2" y="2164312"/>
        <a:ext cx="1220505" cy="523074"/>
      </dsp:txXfrm>
    </dsp:sp>
    <dsp:sp modelId="{06F235D5-A0E2-4F53-9E2D-19631D928DB4}">
      <dsp:nvSpPr>
        <dsp:cNvPr id="0" name=""/>
        <dsp:cNvSpPr/>
      </dsp:nvSpPr>
      <dsp:spPr>
        <a:xfrm rot="5400000">
          <a:off x="3768173" y="-993608"/>
          <a:ext cx="1133326" cy="6228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Start Inspection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End Inspection</a:t>
          </a:r>
        </a:p>
      </dsp:txBody>
      <dsp:txXfrm rot="-5400000">
        <a:off x="1220505" y="1609384"/>
        <a:ext cx="6173338" cy="1022678"/>
      </dsp:txXfrm>
    </dsp:sp>
    <dsp:sp modelId="{4AFED380-9D40-4350-9145-1E6E9B6B9914}">
      <dsp:nvSpPr>
        <dsp:cNvPr id="0" name=""/>
        <dsp:cNvSpPr/>
      </dsp:nvSpPr>
      <dsp:spPr>
        <a:xfrm rot="5400000">
          <a:off x="-261536" y="3366666"/>
          <a:ext cx="1743579" cy="1220505"/>
        </a:xfrm>
        <a:prstGeom prst="chevr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Review</a:t>
          </a:r>
        </a:p>
      </dsp:txBody>
      <dsp:txXfrm rot="-5400000">
        <a:off x="2" y="3715382"/>
        <a:ext cx="1220505" cy="523074"/>
      </dsp:txXfrm>
    </dsp:sp>
    <dsp:sp modelId="{38FD55EF-986A-49F5-B9A0-73B483063E87}">
      <dsp:nvSpPr>
        <dsp:cNvPr id="0" name=""/>
        <dsp:cNvSpPr/>
      </dsp:nvSpPr>
      <dsp:spPr>
        <a:xfrm rot="5400000">
          <a:off x="3768173" y="557461"/>
          <a:ext cx="1133326" cy="6228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Validation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Review</a:t>
          </a:r>
        </a:p>
      </dsp:txBody>
      <dsp:txXfrm rot="-5400000">
        <a:off x="1220505" y="3160453"/>
        <a:ext cx="6173338" cy="10226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7D33E-38EE-4A56-9735-F91990F501BD}">
      <dsp:nvSpPr>
        <dsp:cNvPr id="0" name=""/>
        <dsp:cNvSpPr/>
      </dsp:nvSpPr>
      <dsp:spPr>
        <a:xfrm rot="5400000">
          <a:off x="-261536" y="264527"/>
          <a:ext cx="1743579" cy="1220505"/>
        </a:xfrm>
        <a:prstGeom prst="chevr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Assignment</a:t>
          </a:r>
        </a:p>
      </dsp:txBody>
      <dsp:txXfrm rot="-5400000">
        <a:off x="2" y="613243"/>
        <a:ext cx="1220505" cy="523074"/>
      </dsp:txXfrm>
    </dsp:sp>
    <dsp:sp modelId="{0ADEDC95-FE4F-4E71-87C3-FB9DF28F8E14}">
      <dsp:nvSpPr>
        <dsp:cNvPr id="0" name=""/>
        <dsp:cNvSpPr/>
      </dsp:nvSpPr>
      <dsp:spPr>
        <a:xfrm rot="5400000">
          <a:off x="3768173" y="-2544677"/>
          <a:ext cx="1133326" cy="6228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Assignment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Reassignment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Repeats</a:t>
          </a:r>
        </a:p>
      </dsp:txBody>
      <dsp:txXfrm rot="-5400000">
        <a:off x="1220505" y="58315"/>
        <a:ext cx="6173338" cy="1022678"/>
      </dsp:txXfrm>
    </dsp:sp>
    <dsp:sp modelId="{8308ECEB-6154-4DED-86A8-D23E0F848FC1}">
      <dsp:nvSpPr>
        <dsp:cNvPr id="0" name=""/>
        <dsp:cNvSpPr/>
      </dsp:nvSpPr>
      <dsp:spPr>
        <a:xfrm rot="5400000">
          <a:off x="-261536" y="1815596"/>
          <a:ext cx="1743579" cy="1220505"/>
        </a:xfrm>
        <a:prstGeom prst="chevron">
          <a:avLst/>
        </a:prstGeom>
        <a:solidFill>
          <a:srgbClr val="1689C0"/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Inspection</a:t>
          </a:r>
        </a:p>
      </dsp:txBody>
      <dsp:txXfrm rot="-5400000">
        <a:off x="2" y="2164312"/>
        <a:ext cx="1220505" cy="523074"/>
      </dsp:txXfrm>
    </dsp:sp>
    <dsp:sp modelId="{06F235D5-A0E2-4F53-9E2D-19631D928DB4}">
      <dsp:nvSpPr>
        <dsp:cNvPr id="0" name=""/>
        <dsp:cNvSpPr/>
      </dsp:nvSpPr>
      <dsp:spPr>
        <a:xfrm rot="5400000">
          <a:off x="3768173" y="-993608"/>
          <a:ext cx="1133326" cy="6228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689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Start Inspection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End Inspection</a:t>
          </a:r>
        </a:p>
      </dsp:txBody>
      <dsp:txXfrm rot="-5400000">
        <a:off x="1220505" y="1609384"/>
        <a:ext cx="6173338" cy="1022678"/>
      </dsp:txXfrm>
    </dsp:sp>
    <dsp:sp modelId="{4AFED380-9D40-4350-9145-1E6E9B6B9914}">
      <dsp:nvSpPr>
        <dsp:cNvPr id="0" name=""/>
        <dsp:cNvSpPr/>
      </dsp:nvSpPr>
      <dsp:spPr>
        <a:xfrm rot="5400000">
          <a:off x="-261536" y="3366666"/>
          <a:ext cx="1743579" cy="1220505"/>
        </a:xfrm>
        <a:prstGeom prst="chevr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Review</a:t>
          </a:r>
        </a:p>
      </dsp:txBody>
      <dsp:txXfrm rot="-5400000">
        <a:off x="2" y="3715382"/>
        <a:ext cx="1220505" cy="523074"/>
      </dsp:txXfrm>
    </dsp:sp>
    <dsp:sp modelId="{38FD55EF-986A-49F5-B9A0-73B483063E87}">
      <dsp:nvSpPr>
        <dsp:cNvPr id="0" name=""/>
        <dsp:cNvSpPr/>
      </dsp:nvSpPr>
      <dsp:spPr>
        <a:xfrm rot="5400000">
          <a:off x="3768173" y="557461"/>
          <a:ext cx="1133326" cy="6228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Validation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Review</a:t>
          </a:r>
        </a:p>
      </dsp:txBody>
      <dsp:txXfrm rot="-5400000">
        <a:off x="1220505" y="3160453"/>
        <a:ext cx="6173338" cy="10226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47D33E-38EE-4A56-9735-F91990F501BD}">
      <dsp:nvSpPr>
        <dsp:cNvPr id="0" name=""/>
        <dsp:cNvSpPr/>
      </dsp:nvSpPr>
      <dsp:spPr>
        <a:xfrm rot="5400000">
          <a:off x="-261536" y="264527"/>
          <a:ext cx="1743579" cy="1220505"/>
        </a:xfrm>
        <a:prstGeom prst="chevr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Assignment</a:t>
          </a:r>
        </a:p>
      </dsp:txBody>
      <dsp:txXfrm rot="-5400000">
        <a:off x="2" y="613243"/>
        <a:ext cx="1220505" cy="523074"/>
      </dsp:txXfrm>
    </dsp:sp>
    <dsp:sp modelId="{0ADEDC95-FE4F-4E71-87C3-FB9DF28F8E14}">
      <dsp:nvSpPr>
        <dsp:cNvPr id="0" name=""/>
        <dsp:cNvSpPr/>
      </dsp:nvSpPr>
      <dsp:spPr>
        <a:xfrm rot="5400000">
          <a:off x="3768173" y="-2544677"/>
          <a:ext cx="1133326" cy="6228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Assignment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Reassignment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Repeats</a:t>
          </a:r>
        </a:p>
      </dsp:txBody>
      <dsp:txXfrm rot="-5400000">
        <a:off x="1220505" y="58315"/>
        <a:ext cx="6173338" cy="1022678"/>
      </dsp:txXfrm>
    </dsp:sp>
    <dsp:sp modelId="{8308ECEB-6154-4DED-86A8-D23E0F848FC1}">
      <dsp:nvSpPr>
        <dsp:cNvPr id="0" name=""/>
        <dsp:cNvSpPr/>
      </dsp:nvSpPr>
      <dsp:spPr>
        <a:xfrm rot="5400000">
          <a:off x="-261536" y="1815596"/>
          <a:ext cx="1743579" cy="1220505"/>
        </a:xfrm>
        <a:prstGeom prst="chevron">
          <a:avLst/>
        </a:prstGeom>
        <a:solidFill>
          <a:schemeClr val="bg1">
            <a:lumMod val="7500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Inspection</a:t>
          </a:r>
        </a:p>
      </dsp:txBody>
      <dsp:txXfrm rot="-5400000">
        <a:off x="2" y="2164312"/>
        <a:ext cx="1220505" cy="523074"/>
      </dsp:txXfrm>
    </dsp:sp>
    <dsp:sp modelId="{06F235D5-A0E2-4F53-9E2D-19631D928DB4}">
      <dsp:nvSpPr>
        <dsp:cNvPr id="0" name=""/>
        <dsp:cNvSpPr/>
      </dsp:nvSpPr>
      <dsp:spPr>
        <a:xfrm rot="5400000">
          <a:off x="3768173" y="-993608"/>
          <a:ext cx="1133326" cy="6228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Start Inspection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End Inspection</a:t>
          </a:r>
        </a:p>
      </dsp:txBody>
      <dsp:txXfrm rot="-5400000">
        <a:off x="1220505" y="1609384"/>
        <a:ext cx="6173338" cy="1022678"/>
      </dsp:txXfrm>
    </dsp:sp>
    <dsp:sp modelId="{4AFED380-9D40-4350-9145-1E6E9B6B9914}">
      <dsp:nvSpPr>
        <dsp:cNvPr id="0" name=""/>
        <dsp:cNvSpPr/>
      </dsp:nvSpPr>
      <dsp:spPr>
        <a:xfrm rot="5400000">
          <a:off x="-261536" y="3366666"/>
          <a:ext cx="1743579" cy="1220505"/>
        </a:xfrm>
        <a:prstGeom prst="chevron">
          <a:avLst/>
        </a:prstGeom>
        <a:solidFill>
          <a:srgbClr val="1689C0"/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Review</a:t>
          </a:r>
        </a:p>
      </dsp:txBody>
      <dsp:txXfrm rot="-5400000">
        <a:off x="2" y="3715382"/>
        <a:ext cx="1220505" cy="523074"/>
      </dsp:txXfrm>
    </dsp:sp>
    <dsp:sp modelId="{38FD55EF-986A-49F5-B9A0-73B483063E87}">
      <dsp:nvSpPr>
        <dsp:cNvPr id="0" name=""/>
        <dsp:cNvSpPr/>
      </dsp:nvSpPr>
      <dsp:spPr>
        <a:xfrm rot="5400000">
          <a:off x="3768173" y="557461"/>
          <a:ext cx="1133326" cy="62286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689C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Validation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Review</a:t>
          </a:r>
        </a:p>
      </dsp:txBody>
      <dsp:txXfrm rot="-5400000">
        <a:off x="1220505" y="3160453"/>
        <a:ext cx="6173338" cy="10226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26D1A-8799-467C-BA2C-BBF0B6285056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D6E0F2-CA8E-4725-9D5C-0B07E2D24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58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D6E0F2-CA8E-4725-9D5C-0B07E2D24224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32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B5C19-25A4-8A29-B43F-2B7ABDD3B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F3ABE2-8553-3094-C43B-F0DADCADB4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4B4C1D-6CB4-B41F-56BC-90A389879D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287FE2-F689-ABAD-32B2-DD99DFFD72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D6E0F2-CA8E-4725-9D5C-0B07E2D24224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65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44CA1-49E4-B003-27E8-ACD3C668F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BAB008-FF2D-1C33-A181-A225B2F7EC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15933A-6091-3D99-D0B6-FD9DF1FF04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E02285-5BEA-956D-8840-C443F71DEF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141E8-5442-4069-B9ED-8065DDB59599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33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E9D36-87B0-3E07-166B-0D4C02382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475D35-E4C0-14B4-1DC2-363CBAD9BD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6BC879-7A6C-4957-3DE4-EACD140C76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600273-8785-27A9-A763-EE48243EC5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141E8-5442-4069-B9ED-8065DDB59599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48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1D7EF-3473-F732-80EE-D8E74725B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943DBF-3DBE-5269-171B-C4EEC55A91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E34A42-7A9A-4627-4915-77592CD286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352F2-09F2-C80D-B09B-E8E8A40DF4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141E8-5442-4069-B9ED-8065DDB59599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199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CD5A-3F74-48B8-82C7-01E4124A87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303492-6D09-4B3E-B928-6FA2B83FA4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783F7-0697-4494-A0F5-4543CE39D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2C61-47C1-4810-80B1-C61B2640362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DC995C-B258-405C-9D75-741984E10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060FB-6E89-4A2F-9586-8436FF41A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1759-8A43-4FF5-9113-9808447DF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148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DA537-7F42-411B-98E2-E266F74F0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AE0386-214A-4639-99DF-12AFD4B36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1C170-6D9E-44BD-A4DC-8488FB3B1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2C61-47C1-4810-80B1-C61B2640362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FE433-170E-4444-A350-37CEFDD92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18F23-BE4D-4C07-AA2E-C9424F6EB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1759-8A43-4FF5-9113-9808447DF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616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677B9D-4B47-4657-BD0C-4662C536FB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512D99-6131-4979-B884-A5FA15FE18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FD3923-3DCE-4BF0-986A-54F7EBD7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2C61-47C1-4810-80B1-C61B2640362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66E95-F910-4FB2-9D20-9729BFFE0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AF0FB-7A34-4711-891C-E3EAEC110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1759-8A43-4FF5-9113-9808447DF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32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72338-2533-458E-B16E-915AC2E7C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EC198-A41C-4B29-9827-00DCBA30A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945E4-C1C7-4DEE-A3D6-187CBC475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2C61-47C1-4810-80B1-C61B2640362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28621-7F4E-424D-ADF1-37C4C4511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A4ADD-8F61-4F8B-B637-B31BA1ED6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1759-8A43-4FF5-9113-9808447DF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5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AB432-D3F8-40C9-82D1-3E0A810D2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7F482-8F90-4402-98EA-99F964C84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B4ADF-3B82-4C7F-A678-D52BDC301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2C61-47C1-4810-80B1-C61B2640362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32D91-4D27-4700-A536-BA03D18B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3E7B9-6E7D-49D6-A29C-57132FB5A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1759-8A43-4FF5-9113-9808447DF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8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EDDAB-1DFE-44C9-89D9-BF58D3FC1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7B816-9293-4A27-AB41-3BB3DF9AD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7254A8-4E08-4592-8C42-9E988DBD6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A46C4-077F-4FE5-8C3B-DAC15F560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2C61-47C1-4810-80B1-C61B2640362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671855-72F6-4501-89B9-93559F0B6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7256B-10B2-4950-A877-CB80D39F4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1759-8A43-4FF5-9113-9808447DF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89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D3264-B2C2-447D-8B74-CE775E8A1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5ABFA-5D8D-402E-B4AA-CFCD58EE23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4487D-B1AE-419F-B6BC-5FB32FB296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0ACDFC-E607-440A-B1A3-55561FD97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14B351-5D21-4027-8D5C-A3941CE3F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73D542-8D07-43DC-BF6F-68447B3F6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2C61-47C1-4810-80B1-C61B2640362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98F496-D7A0-4884-9515-9CA33E99E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552013-F42D-46C7-8DCE-C1F090E91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1759-8A43-4FF5-9113-9808447DF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179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4B7F6-9B98-4E43-8611-405A09DD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3B581E-ED86-4488-AB17-A9C26E043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2C61-47C1-4810-80B1-C61B2640362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DC02F0-570B-4CEC-BDF2-CDBECCF3D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820D34-AA2A-40BA-ADE9-5599BAB42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1759-8A43-4FF5-9113-9808447DF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52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B2B13D-E5A3-4875-A103-8079B614A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2C61-47C1-4810-80B1-C61B2640362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6F498E-C163-4C1D-A998-C142098ED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86F9D-96AD-4A78-8DA5-16D8692E3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1759-8A43-4FF5-9113-9808447DF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357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68682-7B85-4A47-A76B-1D208369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A5F00-A6C7-4AE2-A5B9-B56A15EEA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9610A0-8AC4-4CE9-A11C-FA0160054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1421E3-21F4-4870-9A57-739FFEBA9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2C61-47C1-4810-80B1-C61B2640362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4CA15F-E74A-4438-B2DA-5043B3349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576886-C872-46BE-BB22-B49FA3037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1759-8A43-4FF5-9113-9808447DF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9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1529B-9765-4702-A6C9-4D62813C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6F49DA-F2D1-4F71-8131-328CC3B7FD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523BD1-3760-4692-837D-F04A56863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6A77D9-69B1-491F-9261-405F98BDA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52C61-47C1-4810-80B1-C61B2640362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071E87-5761-4361-9542-056870A7A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BA4B76-8F2C-4AC1-BBED-6FA45FCD7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1759-8A43-4FF5-9113-9808447DF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409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2E5A84-3E21-43DA-89C5-A4666E130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4ABCB-BB3C-4B2C-9251-6594F8260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3D2A0-4269-4A21-B5B6-8CD892F122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52C61-47C1-4810-80B1-C61B2640362B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EDCEF-3F76-4510-A0B3-30305A9442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E50DA2-1F10-40F2-9A24-7E3011B20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1759-8A43-4FF5-9113-9808447DF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00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0.png"/><Relationship Id="rId7" Type="http://schemas.openxmlformats.org/officeDocument/2006/relationships/image" Target="../media/image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0.png"/><Relationship Id="rId7" Type="http://schemas.openxmlformats.org/officeDocument/2006/relationships/image" Target="../media/image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2.png"/><Relationship Id="rId7" Type="http://schemas.openxmlformats.org/officeDocument/2006/relationships/image" Target="../media/image6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jpeg"/><Relationship Id="rId7" Type="http://schemas.openxmlformats.org/officeDocument/2006/relationships/image" Target="../media/image9.png"/><Relationship Id="rId12" Type="http://schemas.openxmlformats.org/officeDocument/2006/relationships/image" Target="../media/image6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12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6.sv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5.png"/><Relationship Id="rId9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1.png"/><Relationship Id="rId7" Type="http://schemas.openxmlformats.org/officeDocument/2006/relationships/image" Target="../media/image6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1.png"/><Relationship Id="rId7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32.png"/><Relationship Id="rId9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1.png"/><Relationship Id="rId7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32.png"/><Relationship Id="rId9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5.png"/><Relationship Id="rId7" Type="http://schemas.openxmlformats.org/officeDocument/2006/relationships/image" Target="../media/image6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5.png"/><Relationship Id="rId7" Type="http://schemas.openxmlformats.org/officeDocument/2006/relationships/image" Target="../media/image6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5.png"/><Relationship Id="rId7" Type="http://schemas.openxmlformats.org/officeDocument/2006/relationships/image" Target="../media/image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36.png"/><Relationship Id="rId9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8.png"/><Relationship Id="rId7" Type="http://schemas.openxmlformats.org/officeDocument/2006/relationships/image" Target="../media/image6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8.png"/><Relationship Id="rId7" Type="http://schemas.openxmlformats.org/officeDocument/2006/relationships/image" Target="../media/image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39.png"/><Relationship Id="rId9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0.png"/><Relationship Id="rId7" Type="http://schemas.openxmlformats.org/officeDocument/2006/relationships/image" Target="../media/image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39.png"/><Relationship Id="rId9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0.png"/><Relationship Id="rId7" Type="http://schemas.openxmlformats.org/officeDocument/2006/relationships/image" Target="../media/image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39.png"/><Relationship Id="rId9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2.png"/><Relationship Id="rId7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39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5.sv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2.png"/><Relationship Id="rId7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43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39.png"/><Relationship Id="rId9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12" Type="http://schemas.microsoft.com/office/2007/relationships/diagramDrawing" Target="../diagrams/drawing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diagramColors" Target="../diagrams/colors2.xml"/><Relationship Id="rId5" Type="http://schemas.openxmlformats.org/officeDocument/2006/relationships/image" Target="../media/image6.svg"/><Relationship Id="rId10" Type="http://schemas.openxmlformats.org/officeDocument/2006/relationships/diagramQuickStyle" Target="../diagrams/quickStyle2.xml"/><Relationship Id="rId4" Type="http://schemas.openxmlformats.org/officeDocument/2006/relationships/image" Target="../media/image5.png"/><Relationship Id="rId9" Type="http://schemas.openxmlformats.org/officeDocument/2006/relationships/diagramLayout" Target="../diagrams/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12" Type="http://schemas.microsoft.com/office/2007/relationships/diagramDrawing" Target="../diagrams/drawing3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diagramColors" Target="../diagrams/colors3.xml"/><Relationship Id="rId5" Type="http://schemas.openxmlformats.org/officeDocument/2006/relationships/image" Target="../media/image6.svg"/><Relationship Id="rId10" Type="http://schemas.openxmlformats.org/officeDocument/2006/relationships/diagramQuickStyle" Target="../diagrams/quickStyle3.xml"/><Relationship Id="rId4" Type="http://schemas.openxmlformats.org/officeDocument/2006/relationships/image" Target="../media/image5.png"/><Relationship Id="rId9" Type="http://schemas.openxmlformats.org/officeDocument/2006/relationships/diagramLayout" Target="../diagrams/layout3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6.png"/><Relationship Id="rId7" Type="http://schemas.openxmlformats.org/officeDocument/2006/relationships/image" Target="../media/image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6.png"/><Relationship Id="rId7" Type="http://schemas.openxmlformats.org/officeDocument/2006/relationships/image" Target="../media/image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8.png"/><Relationship Id="rId7" Type="http://schemas.openxmlformats.org/officeDocument/2006/relationships/image" Target="../media/image6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9.png"/><Relationship Id="rId7" Type="http://schemas.openxmlformats.org/officeDocument/2006/relationships/image" Target="../media/image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50.png"/><Relationship Id="rId9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49.png"/><Relationship Id="rId7" Type="http://schemas.openxmlformats.org/officeDocument/2006/relationships/image" Target="../media/image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50.png"/><Relationship Id="rId9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5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53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6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57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1.png"/><Relationship Id="rId7" Type="http://schemas.openxmlformats.org/officeDocument/2006/relationships/image" Target="../media/image6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6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68.png"/><Relationship Id="rId9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9.pn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9.png"/><Relationship Id="rId7" Type="http://schemas.openxmlformats.org/officeDocument/2006/relationships/image" Target="../media/image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7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eg"/><Relationship Id="rId10" Type="http://schemas.openxmlformats.org/officeDocument/2006/relationships/image" Target="../media/image3.svg"/><Relationship Id="rId4" Type="http://schemas.openxmlformats.org/officeDocument/2006/relationships/image" Target="../media/image71.png"/><Relationship Id="rId9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12.jpeg"/><Relationship Id="rId7" Type="http://schemas.openxmlformats.org/officeDocument/2006/relationships/image" Target="../media/image2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5.svg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jpeg"/><Relationship Id="rId7" Type="http://schemas.openxmlformats.org/officeDocument/2006/relationships/image" Target="../media/image9.png"/><Relationship Id="rId12" Type="http://schemas.openxmlformats.org/officeDocument/2006/relationships/image" Target="../media/image6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microsoft.com/office/2007/relationships/hdphoto" Target="../media/hdphoto1.wdp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9.png"/><Relationship Id="rId7" Type="http://schemas.openxmlformats.org/officeDocument/2006/relationships/image" Target="../media/image6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2.jpeg"/><Relationship Id="rId9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3961C-C466-949F-1CF1-D6C8D7632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07727BC-10E2-C72E-85B0-6FCC09ED2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82969" y="-22097"/>
            <a:ext cx="5510025" cy="6888048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5964518A-5624-87F0-4542-E769FB504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914" y="503738"/>
            <a:ext cx="2334768" cy="75590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AFB7749-3976-6FF1-E662-669721D9EFC6}"/>
              </a:ext>
            </a:extLst>
          </p:cNvPr>
          <p:cNvGrpSpPr/>
          <p:nvPr/>
        </p:nvGrpSpPr>
        <p:grpSpPr>
          <a:xfrm>
            <a:off x="-23853" y="-6"/>
            <a:ext cx="8644379" cy="6858009"/>
            <a:chOff x="-23853" y="-6"/>
            <a:chExt cx="8644379" cy="685800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7B2F051-14FC-E000-E594-F5B2A4AA5D2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Picture 7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9FE9482-3404-65FC-3B06-54B0ADE138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523556D8-307E-A468-7F2C-5B9667CBB7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225" y="513369"/>
            <a:ext cx="2355082" cy="76148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66D59A3-C065-AB79-73D7-B1544408B495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BrM Inspection 201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CABCF00-38E0-92E0-18EC-5AF8F69D8F2F}"/>
              </a:ext>
            </a:extLst>
          </p:cNvPr>
          <p:cNvSpPr txBox="1">
            <a:spLocks/>
          </p:cNvSpPr>
          <p:nvPr/>
        </p:nvSpPr>
        <p:spPr>
          <a:xfrm>
            <a:off x="487051" y="4270342"/>
            <a:ext cx="6019137" cy="4784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The Un-Abridged Version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E0C54D-3C98-70D0-3CC0-73895A5BFCE1}"/>
              </a:ext>
            </a:extLst>
          </p:cNvPr>
          <p:cNvGrpSpPr/>
          <p:nvPr/>
        </p:nvGrpSpPr>
        <p:grpSpPr>
          <a:xfrm>
            <a:off x="0" y="5883963"/>
            <a:ext cx="6241774" cy="548642"/>
            <a:chOff x="0" y="5883963"/>
            <a:chExt cx="6241774" cy="548642"/>
          </a:xfrm>
          <a:solidFill>
            <a:srgbClr val="1589C0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29BEA62-029A-B99E-71D7-265AE1B153D4}"/>
                </a:ext>
              </a:extLst>
            </p:cNvPr>
            <p:cNvSpPr/>
            <p:nvPr/>
          </p:nvSpPr>
          <p:spPr>
            <a:xfrm>
              <a:off x="0" y="5883965"/>
              <a:ext cx="60191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A393A56-2668-5FD6-C853-367B8151D55D}"/>
                </a:ext>
              </a:extLst>
            </p:cNvPr>
            <p:cNvSpPr/>
            <p:nvPr/>
          </p:nvSpPr>
          <p:spPr>
            <a:xfrm flipV="1">
              <a:off x="6019137" y="5883963"/>
              <a:ext cx="222637" cy="540689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195838F8-97C5-91CC-1757-D87AC5B136CA}"/>
              </a:ext>
            </a:extLst>
          </p:cNvPr>
          <p:cNvSpPr txBox="1">
            <a:spLocks/>
          </p:cNvSpPr>
          <p:nvPr/>
        </p:nvSpPr>
        <p:spPr>
          <a:xfrm>
            <a:off x="0" y="5947567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 err="1">
                <a:solidFill>
                  <a:schemeClr val="bg1"/>
                </a:solidFill>
                <a:latin typeface="+mj-lt"/>
              </a:rPr>
              <a:t>BrMUG</a:t>
            </a:r>
            <a:r>
              <a:rPr lang="en-US" sz="1800" b="1" dirty="0">
                <a:solidFill>
                  <a:schemeClr val="bg1"/>
                </a:solidFill>
                <a:latin typeface="+mj-lt"/>
              </a:rPr>
              <a:t> 2025 | Providence, RI | September 17-18  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6AA31BF-82B7-CE5D-1441-E21E3F46072C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DB5FA49-5432-A3CD-5630-20D6EA71E03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5803F0E-0A00-F8CD-3C78-6800AA2391C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SubHeader">
            <a:extLst>
              <a:ext uri="{FF2B5EF4-FFF2-40B4-BE49-F238E27FC236}">
                <a16:creationId xmlns:a16="http://schemas.microsoft.com/office/drawing/2014/main" id="{2D7446C9-30B3-F3FB-A198-4666DB256D46}"/>
              </a:ext>
            </a:extLst>
          </p:cNvPr>
          <p:cNvGrpSpPr/>
          <p:nvPr/>
        </p:nvGrpSpPr>
        <p:grpSpPr>
          <a:xfrm>
            <a:off x="-8474705" y="-423091"/>
            <a:ext cx="7890043" cy="7685322"/>
            <a:chOff x="0" y="-423091"/>
            <a:chExt cx="7890043" cy="768532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9E46BFA-83E6-42C2-AA91-808C1BE81FA4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EDB38DE-A8D4-51AB-D6AD-95E49D6C95B0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C6A9CD9-6DA0-AB0C-514C-3D90D3DC9EB5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1">
            <a:extLst>
              <a:ext uri="{FF2B5EF4-FFF2-40B4-BE49-F238E27FC236}">
                <a16:creationId xmlns:a16="http://schemas.microsoft.com/office/drawing/2014/main" id="{44ED61A8-07D6-A2C5-FCE4-1FDACD593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6405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487522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14D1E-4B67-6FEA-3912-F90719D10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07F768A-3F63-739F-B737-F87CC75AE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F976136-22FA-FC32-A79F-4BE6CEEA0C37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CE0F5B1-BC49-41FE-0598-206F444B2FC2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E243CB98-8A15-2814-930A-4680D6966FDD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537FE4D-7675-C43A-61DB-54D5FBEE777A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B1961DC9-1DDC-C0B4-61C6-3C0780AC505C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Certifications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98F2CA8-7E93-BC3F-D0B2-E8DDB0A65120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6BBA398-2D82-CE81-3594-0AB558B8908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09DEC64-8808-FE7D-4B69-463D36194D5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F9B9E3-6140-13F3-A1CF-1909E5339CE7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0518E9-BC1E-19C4-86B3-596B2252810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3A1B1D0-BA83-E2A8-D93E-F9F61CB239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878B12C9-FB5B-5E7F-4B70-7192A2823C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1571852D-F343-F911-CA7B-195A52D560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549F2CEE-4AEC-D68F-E581-59760FBC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130661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80195-97A7-8485-88B0-B7286FC81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D30370F-9C00-DE04-5DDB-94255EE8C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769" y="608791"/>
            <a:ext cx="6613452" cy="6155918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D3BA797-1C6F-FDEE-A7EE-06E13878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AA91C6E-8D0F-DB40-C624-8055BD84B4A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9580E3B-B0A7-D4DA-0244-48F47E5E259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A2E5454-3CE8-C3F1-A3CF-A2D2E362268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658373E-0A66-291D-242D-5788E83BD57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9740A17-29B3-0CA3-20E2-46A5737A5B1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241BC49-F6A1-BAAD-06B2-17E80B6472D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469C6B5-A867-25DE-E04C-5AE72ED2CFA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FADDF08-A845-C8AC-3C2E-E937895F569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F36ADA3-7A3E-6261-1637-3B3FE83D3CB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C67A7FD-D517-C254-854B-F9343A9895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2669713-3865-E082-9E9F-8958847B33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9CD33A9-86C8-347F-AD70-6D315EDE568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Certifications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6F7E6DA-8226-4E49-76A5-3335080377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0144B06F-024D-8C49-9000-9E061C479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952366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66319-FDEF-10E9-F898-B24CFD62A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F0505B-07C2-37B0-5579-ED6972F7B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769" y="608791"/>
            <a:ext cx="6613452" cy="6155918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8B4F2EA-534B-770C-12F6-7D3DB3E775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10A16FA-36BE-E1A5-FB7D-617A25BEC80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6FE0A11-8CE1-0F77-FD7E-87753C2638A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6384A9A-F6DC-B1AB-5FDA-C06A8218DD94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7A1176B-02DC-D658-7811-4211464058E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D57EF45-0D35-1AB1-B0E5-F705910CE1E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1F5EAAA-2F7C-97BB-9D5D-77C1A0FC8C4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451B81C-BAE7-484C-0558-7FCD83C347F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4D7336-9F9E-E5CB-84AE-F2F400A6DAF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2266D17-A171-19E1-D097-CDF859E9302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847DAC2-D73F-CCC2-A0FD-01867FE8F9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3A69B6D-2271-2548-D946-C9219FEDE3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668CA712-6704-813B-BF07-4FC39298199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Certifications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454EE48-E728-B025-9CBE-5026219D8A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23015CDF-D0A1-524A-F7A1-A1D347481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A1FE2DE-7495-51A9-8699-72613A77EC1B}"/>
              </a:ext>
            </a:extLst>
          </p:cNvPr>
          <p:cNvSpPr/>
          <p:nvPr/>
        </p:nvSpPr>
        <p:spPr>
          <a:xfrm>
            <a:off x="2789381" y="3769527"/>
            <a:ext cx="1228437" cy="241413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7D6C59C-4639-6434-A020-E110797D9E6D}"/>
              </a:ext>
            </a:extLst>
          </p:cNvPr>
          <p:cNvSpPr/>
          <p:nvPr/>
        </p:nvSpPr>
        <p:spPr>
          <a:xfrm>
            <a:off x="4017818" y="4364656"/>
            <a:ext cx="1648814" cy="241413"/>
          </a:xfrm>
          <a:prstGeom prst="roundRect">
            <a:avLst>
              <a:gd name="adj" fmla="val 9861"/>
            </a:avLst>
          </a:prstGeom>
          <a:solidFill>
            <a:srgbClr val="1689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96A2FE-DAE1-A273-818F-0076D6315420}"/>
              </a:ext>
            </a:extLst>
          </p:cNvPr>
          <p:cNvSpPr txBox="1"/>
          <p:nvPr/>
        </p:nvSpPr>
        <p:spPr>
          <a:xfrm>
            <a:off x="6353796" y="3641608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Experience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2F21D4-DD9B-EDA7-436F-9EA854FE38CE}"/>
              </a:ext>
            </a:extLst>
          </p:cNvPr>
          <p:cNvSpPr txBox="1"/>
          <p:nvPr/>
        </p:nvSpPr>
        <p:spPr>
          <a:xfrm>
            <a:off x="6445820" y="4300696"/>
            <a:ext cx="1450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689C0"/>
                </a:solidFill>
              </a:rPr>
              <a:t>Certifications</a:t>
            </a:r>
          </a:p>
        </p:txBody>
      </p:sp>
    </p:spTree>
    <p:extLst>
      <p:ext uri="{BB962C8B-B14F-4D97-AF65-F5344CB8AC3E}">
        <p14:creationId xmlns:p14="http://schemas.microsoft.com/office/powerpoint/2010/main" val="3048193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B6B17-4A0E-95F5-8E76-A255D8512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7A98A2-93D6-A9D4-0F94-A99B398C3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791" y="812800"/>
            <a:ext cx="6372419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A64B74-63DD-ECBA-D08D-83763C0D8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06567" y="608791"/>
            <a:ext cx="6613452" cy="6155918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0A742C2-0ECE-3E25-D07A-91CB86EF21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AC6A827C-82FE-2274-338C-2BF2AA8D184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B715600-4ED6-D818-4D09-8B3B7C4F3BD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B139C668-3F79-DF99-9718-383CF560E7F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982D31CD-DF12-2E95-F32E-1087EAB04CE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5841957-9A93-67E2-36D6-FB309575A158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24C0B11-3644-3063-76E2-5FC42BA77A8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B4A1F1D-4817-29BD-8866-A91AEA7C970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1A4B40-AE0C-6075-ED14-A58D67C33E8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7C9DE7-F976-AC65-D388-5AC156FB9D5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08AC5FF-3D09-A085-77BA-AA2E5B0FFF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1C22F6A-DB2A-9D1C-8FEB-80C409E573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8EE930F-317D-8751-7CE8-05681C9C95E3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Certifications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699D3AB-8A00-6EE8-2BAC-3442B17523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FF2EA746-A44D-A0B9-7A07-A5145351B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390600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A965-D571-009B-2E4A-EEF36A7CB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27CDBB-A0E2-95F6-A36D-FC6D79966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05" y="812801"/>
            <a:ext cx="6044184" cy="65047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7F8B65-FA4F-7D24-855B-DB9DE147B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06567" y="608791"/>
            <a:ext cx="6613452" cy="6155918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9B86C4F-E560-29CB-CABE-6F6BBDABB0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D4BF519-D130-3DCD-878A-D69DA43CA96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23E168F-07C3-CF68-8D87-FC299955C21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57BC21E1-C385-0691-9404-7CC931E88C9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B58C1C5-8182-167C-3815-5CA0CE4A1E0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C9C1ECD-A5FC-0128-809A-9187970669AC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67B1743-7E78-3FAA-21E4-D47B53A869A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C9B8EFC-D4A0-4AA2-53B2-4EB3DF2A1D7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EC0D3BF-9AA5-CEBE-1BE6-D720376CB70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1088EA2-DD77-DF61-84C5-84BB664C004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C7DEADC-0774-7A3A-8592-777529CE2C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D1419BA-9162-F258-BF63-66A0FD0FCD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81FDB565-4CA7-1B25-55BD-C60D6675793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Certifications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433D863-77D8-2CD7-D674-85B6D230B2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FD015750-92D4-67F7-548E-2EF75C416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9501F7-93F5-844B-10A9-40490AEE07E8}"/>
              </a:ext>
            </a:extLst>
          </p:cNvPr>
          <p:cNvSpPr txBox="1"/>
          <p:nvPr/>
        </p:nvSpPr>
        <p:spPr>
          <a:xfrm>
            <a:off x="7623486" y="1858167"/>
            <a:ext cx="322492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SCDOT experience types (2024):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Bridge construction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Bridge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Bridge inspection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Bridge maintenance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Complex bridge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Complex bridge inspection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Electrical inspection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Mechanical inspection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Underwater bridge inspection</a:t>
            </a:r>
          </a:p>
        </p:txBody>
      </p:sp>
    </p:spTree>
    <p:extLst>
      <p:ext uri="{BB962C8B-B14F-4D97-AF65-F5344CB8AC3E}">
        <p14:creationId xmlns:p14="http://schemas.microsoft.com/office/powerpoint/2010/main" val="3590565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BA05F-1A84-E02A-92B1-033286B9F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4382B0-F9C3-1FF5-448E-221CA66BF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26" y="702082"/>
            <a:ext cx="6333017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7B0D748-ADC9-86F5-AF11-A3BF863C9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F9F4A45-B9B6-AB74-341C-0D933D88922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DE1C60B-710A-E31D-FE67-930F5802A3A6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4BC329BC-4292-8BDE-9CB5-E8DF6603CDD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380E227-3E25-04DE-6E2B-081824D65FC7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7BED67A-A01B-782F-DAD7-1A7E17ACCBE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B83EAED-73A6-904B-7F24-5005BB8C626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8FC6E23-33CD-9555-5093-186424F39DF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0A05EA-17E0-69AD-20AE-9DC6116963DB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6E2BC63-157B-334C-4947-A648A20427A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25834E6-763D-9C4B-7225-4E469A6D18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67CC21D-365B-3CC1-88B9-3A3CAAAC31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A13DA432-80D1-EB4E-7E8C-2A513A70E5A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Certifications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702133AC-131B-5842-F6C3-B75BD58038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FC5FD3A-0383-05F8-4BFD-11B9194D2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989308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37E55-A18B-E88E-B7AD-A6049EF5C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67CD70-F6B4-23E7-9A27-699AC3FB7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" y="717906"/>
            <a:ext cx="6044184" cy="6545224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DA3DF86-72C5-CC55-160E-C165EFAD5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2C4A950-2AA1-E94A-1E42-A8D1D7D086F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60F06A4-C392-9A6C-2090-D37C27A0833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43B60ED-4E16-47E0-844B-EB970297F19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432AA32-7828-3147-F904-54E024651EE4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3FC9B2D-EC40-80A2-AE27-95D58B2776BC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0905EB4-54DC-6B97-8F8D-36B92DE3C18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65EE384-CE3F-6B44-7BB4-3ECECD9A7B0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FF316D-3FC8-1CEF-6DF0-B97C217DA8B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73C57EB-5607-6402-FEA0-109C19FE6E5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967EE22-E6CC-8A9E-5B7F-2931367EF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2ADB7F6-A2D9-47BD-8D53-805AEFEC56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8C9F84F-3FB2-5FD3-C747-6EF7E40A32A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Certifications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1DDFCC4-58DF-7886-0D93-75FCB08BFB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26B0D5AE-A007-197F-16CC-C7AB3CC430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87F30-EA1C-AF61-0717-5E4185205B2D}"/>
              </a:ext>
            </a:extLst>
          </p:cNvPr>
          <p:cNvSpPr txBox="1"/>
          <p:nvPr/>
        </p:nvSpPr>
        <p:spPr>
          <a:xfrm>
            <a:off x="7623486" y="1858167"/>
            <a:ext cx="328917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RIDOT certification types (2025):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Course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Educational Degree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Engineering License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Exam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Form</a:t>
            </a:r>
          </a:p>
        </p:txBody>
      </p:sp>
    </p:spTree>
    <p:extLst>
      <p:ext uri="{BB962C8B-B14F-4D97-AF65-F5344CB8AC3E}">
        <p14:creationId xmlns:p14="http://schemas.microsoft.com/office/powerpoint/2010/main" val="24856311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DFED7-8D53-6899-D672-4DE3E876D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AE861A2-82A1-8366-C4BF-F80FC5B58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8781" y="316631"/>
            <a:ext cx="6044184" cy="65373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E8C935-C45C-BEA5-1AE4-A95B018BB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" y="717906"/>
            <a:ext cx="6044184" cy="6545224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C5577E5-4C1A-1D59-636C-2F32F3943F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A9E43B5A-7DC8-7F2C-8349-11A96CD1DAB8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66600F1-2D1D-8B4C-0CB3-F003EE69969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7F7B91D-83C2-4A33-07B6-074CCE53A0F4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DF3A4AE-DB6F-152E-81A8-02AC6DE638B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9406AB9-EF6D-293D-6798-D53C9EFD157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46B17F7-F45F-F9E3-977C-8939C811B57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BA39834-0F2C-AEBB-AFAF-F7441D961BB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0FD1CD3-D3F1-3B48-8263-FA85CE3B4DF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B256040-752D-2AF6-7CC5-B97B517014C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DE55BA7F-202B-66C1-A8ED-AF38FA43C9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C3456A9-2E03-9B11-C881-ADCC31E42E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60993AE-1D9B-9522-9B92-128094326643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Certifications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40E0C0A2-E44D-103F-C4DD-F1948FD31F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9A7681B-5B5E-692D-9E76-D30AEB95E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082EFC-1E87-1CB9-FF6C-5A8FB6D6AFD1}"/>
              </a:ext>
            </a:extLst>
          </p:cNvPr>
          <p:cNvSpPr txBox="1"/>
          <p:nvPr/>
        </p:nvSpPr>
        <p:spPr>
          <a:xfrm>
            <a:off x="12444879" y="1858167"/>
            <a:ext cx="328917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RIDOT certification types (2025):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Course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Educational Degree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Engineering License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Exam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Form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3822D2-16A4-EC7B-D76E-6915CCE3C75A}"/>
              </a:ext>
            </a:extLst>
          </p:cNvPr>
          <p:cNvSpPr txBox="1"/>
          <p:nvPr/>
        </p:nvSpPr>
        <p:spPr>
          <a:xfrm>
            <a:off x="10076874" y="4110182"/>
            <a:ext cx="133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RIDOT 2025 examples</a:t>
            </a:r>
          </a:p>
        </p:txBody>
      </p:sp>
    </p:spTree>
    <p:extLst>
      <p:ext uri="{BB962C8B-B14F-4D97-AF65-F5344CB8AC3E}">
        <p14:creationId xmlns:p14="http://schemas.microsoft.com/office/powerpoint/2010/main" val="1516530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80C7A-982E-2E9E-70D7-F59F60191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8C3240-4AE2-6C6B-3ADE-118ACD7DC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474" y="676077"/>
            <a:ext cx="636529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7CCAE2B-CB2B-9877-7E15-EE8A7C19E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49CA0A5-D899-1720-71CF-9F938C8052C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A1398EB-7E1E-3FFB-56B6-B19AB5B4A6E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95AE127-2FC3-6C4F-FE12-C023C7C8FD3A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58EFA1D-0BEF-A5CE-7AEA-B55CD1D9277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F097081-0DBC-7C82-E2A9-194D41D3ABFE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46B7440C-9523-AD69-838F-D885508C534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6FF0152-16C7-F3D1-39DA-7797E7D57BB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EB23E5-611C-26F1-143E-53C0C20B347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5FDA88-7ED3-6619-923D-266AFB2C673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B9B2C32-ADED-00A2-019C-7E1F85A8E8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3599534-F754-0CF4-A915-F09001961E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8CB51DED-CC68-BEC2-7EE2-E4BE0CDB0574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Certifications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2BE5FECC-7CD5-5C74-3B5A-06F45C54AF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40FF274-CAA7-16C1-890D-5C2AF4911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5" name="!! TextBox 20">
            <a:extLst>
              <a:ext uri="{FF2B5EF4-FFF2-40B4-BE49-F238E27FC236}">
                <a16:creationId xmlns:a16="http://schemas.microsoft.com/office/drawing/2014/main" id="{DA5089A2-9EC9-E290-529C-664A434DD024}"/>
              </a:ext>
            </a:extLst>
          </p:cNvPr>
          <p:cNvSpPr txBox="1"/>
          <p:nvPr/>
        </p:nvSpPr>
        <p:spPr>
          <a:xfrm>
            <a:off x="411312" y="2740202"/>
            <a:ext cx="4718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Qualifications</a:t>
            </a:r>
          </a:p>
          <a:p>
            <a:r>
              <a:rPr lang="en-US" sz="1400" dirty="0"/>
              <a:t>Can be used to control access to: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Perform certain inspection types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Perform inspection reviews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61AEFB-221D-B52B-B01E-D8B8A1EEB1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6063" y="4203137"/>
            <a:ext cx="3279150" cy="26548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2CC3B7-E618-B1BB-9713-CA1953A5D7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13564" y="1755502"/>
            <a:ext cx="3279150" cy="267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80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25B0C-AE2D-1545-C6EC-D6408D76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2C0E8D1-3512-ECB1-4BAA-A174F3768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3186" y="676077"/>
            <a:ext cx="636529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0DEF92A-DE94-D79F-EDF5-E8B05814FC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7997FC6-E233-A9A4-94ED-F63EE899ACC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FA46503-A942-912A-D896-07F1D2E4816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C1270CB-BADC-4C71-1820-2F0E61B75C0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A56919E-0FD0-3482-7F8B-823D08D07BB8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516CC56-436D-651F-C47E-40C4C2905C19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79FE3E7-CEBC-7877-BC8D-7BF960E2891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5CE63CC-5881-AFDD-85F7-C252B615C6F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1D59BF-1015-A57F-ECD6-B00A10BECD6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62FA2F1-D7D9-A026-1CB8-70343BBD128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232A64E-3434-DEC4-56EA-205C375BBD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57846F32-7285-59E6-3220-B49E7F2ED8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3F1349E-8EA9-C28B-275F-A34384572D7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Certifications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7E8818A5-1A78-EC02-75F0-2B63A1750C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923F4A6A-C9AC-20B6-4ADF-23419629B3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5" name="!! TextBox 20">
            <a:extLst>
              <a:ext uri="{FF2B5EF4-FFF2-40B4-BE49-F238E27FC236}">
                <a16:creationId xmlns:a16="http://schemas.microsoft.com/office/drawing/2014/main" id="{4A7C22A0-6372-32FD-5E68-6A342F68129D}"/>
              </a:ext>
            </a:extLst>
          </p:cNvPr>
          <p:cNvSpPr txBox="1"/>
          <p:nvPr/>
        </p:nvSpPr>
        <p:spPr>
          <a:xfrm>
            <a:off x="-5185940" y="2740202"/>
            <a:ext cx="4718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Qualifications</a:t>
            </a:r>
          </a:p>
          <a:p>
            <a:r>
              <a:rPr lang="en-US" sz="1400" dirty="0"/>
              <a:t>Can be used to control access to: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Perform certain inspection types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Perform inspection reviews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2BB110-273E-0F81-651B-FAC75A486F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25533" y="1755501"/>
            <a:ext cx="3279150" cy="26548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7E7A5A-11FB-EAF3-B764-8E02F215A5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45120" y="1755502"/>
            <a:ext cx="3279150" cy="267214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A4013D9-99FA-7B11-319A-12D503ED0039}"/>
              </a:ext>
            </a:extLst>
          </p:cNvPr>
          <p:cNvSpPr txBox="1"/>
          <p:nvPr/>
        </p:nvSpPr>
        <p:spPr>
          <a:xfrm>
            <a:off x="278075" y="1148362"/>
            <a:ext cx="50345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EXAMPLE Qualification Logic (Ask Mayvue for more examples): </a:t>
            </a:r>
          </a:p>
          <a:p>
            <a:r>
              <a:rPr 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ThisU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SELECT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 ID </a:t>
            </a: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USERS </a:t>
            </a: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WHERE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ID = @UserID </a:t>
            </a: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	)</a:t>
            </a: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… </a:t>
            </a:r>
            <a:r>
              <a:rPr lang="en-US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(logic: sum of user relevant XP)</a:t>
            </a: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… </a:t>
            </a:r>
            <a:r>
              <a:rPr lang="en-US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(logic: date, if available of latest safety cert)</a:t>
            </a: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… </a:t>
            </a:r>
          </a:p>
          <a:p>
            <a:r>
              <a:rPr 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Select case when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TotalXP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&gt;=60 		</a:t>
            </a: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SafetyCert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= 1</a:t>
            </a: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datediff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month,SYSDATETIME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(),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RefCertExp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) &gt;=0</a:t>
            </a: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		)			</a:t>
            </a: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then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RefCertExp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else null</a:t>
            </a: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end 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QualLogic</a:t>
            </a:r>
            <a:endParaRPr 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ThisU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u</a:t>
            </a:r>
          </a:p>
          <a:p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en-US" sz="1200" b="1" dirty="0">
                <a:solidFill>
                  <a:schemeClr val="accent6">
                    <a:lumMod val="50000"/>
                    <a:lumOff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left join </a:t>
            </a:r>
            <a:r>
              <a:rPr lang="en-US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(safety cert WITH statement)</a:t>
            </a:r>
          </a:p>
          <a:p>
            <a:endParaRPr lang="en-US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Return date it will expire or null if there is not an active qualification</a:t>
            </a:r>
            <a:r>
              <a:rPr lang="en-US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22763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E9E45-3636-996E-C19B-12EB3FF5E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ridge at night with stars in the sky&#10;&#10;Description automatically generated">
            <a:extLst>
              <a:ext uri="{FF2B5EF4-FFF2-40B4-BE49-F238E27FC236}">
                <a16:creationId xmlns:a16="http://schemas.microsoft.com/office/drawing/2014/main" id="{D7164F27-EFBC-9FF4-86DF-E52EBB1EF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986" y="-4749"/>
            <a:ext cx="10275063" cy="6850042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8E78CB8-1459-E023-9807-08AE4229E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4161" y="-3918452"/>
            <a:ext cx="12446161" cy="15558868"/>
          </a:xfrm>
          <a:prstGeom prst="rect">
            <a:avLst/>
          </a:prstGeom>
        </p:spPr>
      </p:pic>
      <p:grpSp>
        <p:nvGrpSpPr>
          <p:cNvPr id="32" name="!! SubHeader">
            <a:extLst>
              <a:ext uri="{FF2B5EF4-FFF2-40B4-BE49-F238E27FC236}">
                <a16:creationId xmlns:a16="http://schemas.microsoft.com/office/drawing/2014/main" id="{3B5F479E-54A3-6048-8FCF-C454FAC7BEB5}"/>
              </a:ext>
            </a:extLst>
          </p:cNvPr>
          <p:cNvGrpSpPr/>
          <p:nvPr/>
        </p:nvGrpSpPr>
        <p:grpSpPr>
          <a:xfrm>
            <a:off x="-7258642" y="-423091"/>
            <a:ext cx="7890043" cy="7685322"/>
            <a:chOff x="0" y="-423091"/>
            <a:chExt cx="7890043" cy="768532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8D54E7B-5245-4F80-E57F-75C69B5395CD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4B94A45-0F75-9693-213B-E97C7C7DC21E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181F476-04FB-B112-DE4F-219BF5D178AE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416B03-8385-AB09-94CC-78B367F3F829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3D57C94-431E-FDA1-FAA4-8342BD469D2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Picture 7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9D24BE3-E8CF-5D39-A7CF-7214148236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2577C92-0C92-2048-619B-F0C75E52DC4A}"/>
              </a:ext>
            </a:extLst>
          </p:cNvPr>
          <p:cNvSpPr txBox="1">
            <a:spLocks/>
          </p:cNvSpPr>
          <p:nvPr/>
        </p:nvSpPr>
        <p:spPr>
          <a:xfrm>
            <a:off x="-4669746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BrM 7.0 Migration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6E4E9BA-98B6-FDA9-28AC-7BD30E6ACF44}"/>
              </a:ext>
            </a:extLst>
          </p:cNvPr>
          <p:cNvSpPr txBox="1">
            <a:spLocks/>
          </p:cNvSpPr>
          <p:nvPr/>
        </p:nvSpPr>
        <p:spPr>
          <a:xfrm>
            <a:off x="-4660317" y="4270342"/>
            <a:ext cx="4989922" cy="4784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The Abridged Version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F0F245-9C9D-BCB6-4CCA-4111C8C1A6C6}"/>
              </a:ext>
            </a:extLst>
          </p:cNvPr>
          <p:cNvGrpSpPr/>
          <p:nvPr/>
        </p:nvGrpSpPr>
        <p:grpSpPr>
          <a:xfrm>
            <a:off x="-7211839" y="5883963"/>
            <a:ext cx="6241774" cy="548642"/>
            <a:chOff x="0" y="5883963"/>
            <a:chExt cx="6241774" cy="548642"/>
          </a:xfrm>
          <a:solidFill>
            <a:srgbClr val="1589C0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A7AA1D2-0856-B0AF-F4FB-6EE2360C80A7}"/>
                </a:ext>
              </a:extLst>
            </p:cNvPr>
            <p:cNvSpPr/>
            <p:nvPr/>
          </p:nvSpPr>
          <p:spPr>
            <a:xfrm>
              <a:off x="0" y="5883965"/>
              <a:ext cx="60191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679A2D3-72BE-DC84-75D6-D2F6975D3B67}"/>
                </a:ext>
              </a:extLst>
            </p:cNvPr>
            <p:cNvSpPr/>
            <p:nvPr/>
          </p:nvSpPr>
          <p:spPr>
            <a:xfrm flipV="1">
              <a:off x="6019137" y="5883963"/>
              <a:ext cx="222637" cy="540689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4C1129D2-5421-5597-7E1E-06CF7882E8C1}"/>
              </a:ext>
            </a:extLst>
          </p:cNvPr>
          <p:cNvSpPr txBox="1">
            <a:spLocks/>
          </p:cNvSpPr>
          <p:nvPr/>
        </p:nvSpPr>
        <p:spPr>
          <a:xfrm>
            <a:off x="-7211839" y="5883959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err="1">
                <a:solidFill>
                  <a:schemeClr val="bg1"/>
                </a:solidFill>
                <a:latin typeface="+mj-lt"/>
              </a:rPr>
              <a:t>BrMUG</a:t>
            </a:r>
            <a:r>
              <a:rPr lang="en-US" sz="1800" b="1">
                <a:solidFill>
                  <a:schemeClr val="bg1"/>
                </a:solidFill>
                <a:latin typeface="+mj-lt"/>
              </a:rPr>
              <a:t> 2024 | Long Beach, CA | September 17-18  </a:t>
            </a:r>
          </a:p>
        </p:txBody>
      </p:sp>
      <p:pic>
        <p:nvPicPr>
          <p:cNvPr id="3" name="!! BrM White">
            <a:extLst>
              <a:ext uri="{FF2B5EF4-FFF2-40B4-BE49-F238E27FC236}">
                <a16:creationId xmlns:a16="http://schemas.microsoft.com/office/drawing/2014/main" id="{E28B5CDE-CA43-6FBF-0189-D222D7E19D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7" name="!!MayvueLogo" descr="https://mayvuecom.sharepoint.com/sites/BrMTeam/Shared%20Documents/_Mayvue%20Internal/Branding/Sparq%20Designs%20%E2%80%93%20Deliverables/2019.09.04%20%E2%80%93%20Logo%20Suite/PNG/RGB/White/Mayvue_Logo_RGB_White.png">
            <a:extLst>
              <a:ext uri="{FF2B5EF4-FFF2-40B4-BE49-F238E27FC236}">
                <a16:creationId xmlns:a16="http://schemas.microsoft.com/office/drawing/2014/main" id="{D3303E89-8ECF-8B31-813C-A136886B7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010" y="4400750"/>
            <a:ext cx="2377863" cy="79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257A43E-4459-DBE6-EC51-319959092314}"/>
              </a:ext>
            </a:extLst>
          </p:cNvPr>
          <p:cNvSpPr txBox="1">
            <a:spLocks/>
          </p:cNvSpPr>
          <p:nvPr/>
        </p:nvSpPr>
        <p:spPr>
          <a:xfrm>
            <a:off x="-65770" y="4025244"/>
            <a:ext cx="4556110" cy="7510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400">
                <a:solidFill>
                  <a:schemeClr val="bg1"/>
                </a:solidFill>
                <a:latin typeface="HK Nova Heavy" panose="00000A00000000000000" pitchFamily="50" charset="0"/>
              </a:rPr>
              <a:t>CONTACT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68A30C-EAE1-5A4A-02DE-39179325C187}"/>
              </a:ext>
            </a:extLst>
          </p:cNvPr>
          <p:cNvSpPr txBox="1"/>
          <p:nvPr/>
        </p:nvSpPr>
        <p:spPr>
          <a:xfrm>
            <a:off x="6152279" y="5162434"/>
            <a:ext cx="1973318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err="1">
                <a:solidFill>
                  <a:schemeClr val="bg1"/>
                </a:solidFill>
                <a:latin typeface="HK Nova Medium" panose="00000600000000000000" pitchFamily="50" charset="0"/>
              </a:rPr>
              <a:t>BrM@mayvue.com</a:t>
            </a:r>
            <a:endParaRPr lang="en-US" sz="1050">
              <a:solidFill>
                <a:schemeClr val="bg1"/>
              </a:solidFill>
              <a:latin typeface="HK Nova Medium" panose="00000600000000000000" pitchFamily="50" charset="0"/>
            </a:endParaRPr>
          </a:p>
          <a:p>
            <a:r>
              <a:rPr lang="en-US" sz="1050">
                <a:solidFill>
                  <a:schemeClr val="bg1"/>
                </a:solidFill>
                <a:latin typeface="HK Nova Medium" panose="00000600000000000000" pitchFamily="50" charset="0"/>
              </a:rPr>
              <a:t>1-877-462-9883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FE198F-253B-A4F8-4F75-2BF69E10D947}"/>
              </a:ext>
            </a:extLst>
          </p:cNvPr>
          <p:cNvSpPr txBox="1"/>
          <p:nvPr/>
        </p:nvSpPr>
        <p:spPr>
          <a:xfrm>
            <a:off x="8839200" y="5135504"/>
            <a:ext cx="2541031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HK Nova Light"/>
              </a:rPr>
              <a:t>http://support.mayvue.com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2C28F71-719A-7074-9CA7-86F6E0894DF6}"/>
              </a:ext>
            </a:extLst>
          </p:cNvPr>
          <p:cNvGrpSpPr/>
          <p:nvPr/>
        </p:nvGrpSpPr>
        <p:grpSpPr>
          <a:xfrm>
            <a:off x="1101756" y="4812488"/>
            <a:ext cx="4336920" cy="986603"/>
            <a:chOff x="1101756" y="4812488"/>
            <a:chExt cx="4336920" cy="98660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9B1642-0FC5-36F4-3839-1472DBCFB165}"/>
                </a:ext>
              </a:extLst>
            </p:cNvPr>
            <p:cNvSpPr txBox="1"/>
            <p:nvPr/>
          </p:nvSpPr>
          <p:spPr>
            <a:xfrm>
              <a:off x="2158216" y="4896324"/>
              <a:ext cx="32804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HK Nova ExtraBold" panose="00000900000000000000" pitchFamily="50" charset="0"/>
                </a:rPr>
                <a:t>Z</a:t>
              </a:r>
              <a:r>
                <a:rPr lang="en-US" sz="1400">
                  <a:solidFill>
                    <a:schemeClr val="bg1"/>
                  </a:solidFill>
                  <a:latin typeface="HK Nova ExtraBold" panose="00000900000000000000" pitchFamily="50" charset="0"/>
                </a:rPr>
                <a:t>ACHARY</a:t>
              </a:r>
              <a:r>
                <a:rPr lang="en-US">
                  <a:solidFill>
                    <a:schemeClr val="bg1"/>
                  </a:solidFill>
                  <a:latin typeface="HK Nova ExtraBold" panose="00000900000000000000" pitchFamily="50" charset="0"/>
                </a:rPr>
                <a:t> B</a:t>
              </a:r>
              <a:r>
                <a:rPr lang="en-US" sz="1400">
                  <a:solidFill>
                    <a:schemeClr val="bg1"/>
                  </a:solidFill>
                  <a:latin typeface="HK Nova ExtraBold" panose="00000900000000000000" pitchFamily="50" charset="0"/>
                </a:rPr>
                <a:t>OYLE</a:t>
              </a:r>
            </a:p>
            <a:p>
              <a:r>
                <a:rPr lang="en-US" sz="1400">
                  <a:solidFill>
                    <a:schemeClr val="bg1"/>
                  </a:solidFill>
                  <a:latin typeface="HK Nova Medium" panose="00000600000000000000" pitchFamily="50" charset="0"/>
                </a:rPr>
                <a:t>zac.boyle@mayvue.com</a:t>
              </a:r>
            </a:p>
            <a:p>
              <a:r>
                <a:rPr lang="en-US" sz="1200">
                  <a:solidFill>
                    <a:schemeClr val="bg1"/>
                  </a:solidFill>
                  <a:latin typeface="HK Nova Medium" panose="00000600000000000000" pitchFamily="50" charset="0"/>
                </a:rPr>
                <a:t>Text | Voicemail | (801) 450-9716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E296BDA-8849-9364-23FA-180FC8088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30" r="10923" b="30456"/>
            <a:stretch>
              <a:fillRect/>
            </a:stretch>
          </p:blipFill>
          <p:spPr>
            <a:xfrm>
              <a:off x="1101756" y="4812488"/>
              <a:ext cx="855934" cy="986603"/>
            </a:xfrm>
            <a:custGeom>
              <a:avLst/>
              <a:gdLst>
                <a:gd name="connsiteX0" fmla="*/ 2081212 w 4162424"/>
                <a:gd name="connsiteY0" fmla="*/ 0 h 4797870"/>
                <a:gd name="connsiteX1" fmla="*/ 4162424 w 4162424"/>
                <a:gd name="connsiteY1" fmla="*/ 1206646 h 4797870"/>
                <a:gd name="connsiteX2" fmla="*/ 4162424 w 4162424"/>
                <a:gd name="connsiteY2" fmla="*/ 3591224 h 4797870"/>
                <a:gd name="connsiteX3" fmla="*/ 2081212 w 4162424"/>
                <a:gd name="connsiteY3" fmla="*/ 4797870 h 4797870"/>
                <a:gd name="connsiteX4" fmla="*/ 0 w 4162424"/>
                <a:gd name="connsiteY4" fmla="*/ 3591224 h 4797870"/>
                <a:gd name="connsiteX5" fmla="*/ 0 w 4162424"/>
                <a:gd name="connsiteY5" fmla="*/ 1206646 h 4797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62424" h="4797870">
                  <a:moveTo>
                    <a:pt x="2081212" y="0"/>
                  </a:moveTo>
                  <a:lnTo>
                    <a:pt x="4162424" y="1206646"/>
                  </a:lnTo>
                  <a:lnTo>
                    <a:pt x="4162424" y="3591224"/>
                  </a:lnTo>
                  <a:lnTo>
                    <a:pt x="2081212" y="4797870"/>
                  </a:lnTo>
                  <a:lnTo>
                    <a:pt x="0" y="3591224"/>
                  </a:lnTo>
                  <a:lnTo>
                    <a:pt x="0" y="1206646"/>
                  </a:lnTo>
                  <a:close/>
                </a:path>
              </a:pathLst>
            </a:cu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01ED9C0-3225-3F5C-E208-DC03D7EBB57F}"/>
              </a:ext>
            </a:extLst>
          </p:cNvPr>
          <p:cNvGrpSpPr/>
          <p:nvPr/>
        </p:nvGrpSpPr>
        <p:grpSpPr>
          <a:xfrm>
            <a:off x="8554757" y="4603936"/>
            <a:ext cx="3162079" cy="584775"/>
            <a:chOff x="7737543" y="4644266"/>
            <a:chExt cx="3162079" cy="5847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9B9254E-1F53-9EEB-9E70-A846F57F8E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8939"/>
            <a:stretch/>
          </p:blipFill>
          <p:spPr>
            <a:xfrm>
              <a:off x="7737543" y="4766675"/>
              <a:ext cx="353966" cy="34750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018221A-7518-D74C-FB98-14D96D75199E}"/>
                </a:ext>
              </a:extLst>
            </p:cNvPr>
            <p:cNvSpPr txBox="1"/>
            <p:nvPr/>
          </p:nvSpPr>
          <p:spPr>
            <a:xfrm>
              <a:off x="7972026" y="4644266"/>
              <a:ext cx="292759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bg1"/>
                  </a:solidFill>
                </a:rPr>
                <a:t>Jira Service Desk</a:t>
              </a:r>
            </a:p>
          </p:txBody>
        </p:sp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6C883FE8-8939-0C5B-6B11-8FDD9293130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3222347" y="513369"/>
            <a:ext cx="2355082" cy="761487"/>
          </a:xfrm>
          <a:prstGeom prst="rect">
            <a:avLst/>
          </a:prstGeom>
        </p:spPr>
      </p:pic>
      <p:grpSp>
        <p:nvGrpSpPr>
          <p:cNvPr id="29" name="!! BrM Blue Chevron">
            <a:extLst>
              <a:ext uri="{FF2B5EF4-FFF2-40B4-BE49-F238E27FC236}">
                <a16:creationId xmlns:a16="http://schemas.microsoft.com/office/drawing/2014/main" id="{89A8793F-6A6C-874A-5752-14079ED384A0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30" name="Flowchart: Data 3">
              <a:extLst>
                <a:ext uri="{FF2B5EF4-FFF2-40B4-BE49-F238E27FC236}">
                  <a16:creationId xmlns:a16="http://schemas.microsoft.com/office/drawing/2014/main" id="{AFE7E808-98B4-B0D4-86C4-AEF918A4E85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191F2030-6C44-BB71-691A-51E6E3BC158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1">
            <a:extLst>
              <a:ext uri="{FF2B5EF4-FFF2-40B4-BE49-F238E27FC236}">
                <a16:creationId xmlns:a16="http://schemas.microsoft.com/office/drawing/2014/main" id="{CDF29DC6-5355-2DA1-9EC6-34E4E488E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1059174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48E6E-2E73-6691-D23B-6B48154C2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A6279E-4DB7-94F2-A737-8801E5DC3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8932" y="757383"/>
            <a:ext cx="6314135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66A06E5-DCD9-E39A-54D9-409C029032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1F0986A-446F-EC13-6DCC-7DDD796786C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3EE387DB-B754-FFC2-FBBD-0D348CB4642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96457D1-AAF7-B33D-5272-EECD18B3C7F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A200246-3B02-7479-31E5-14DE22B28586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FF046E9-44EE-B625-3E82-59BD6CB4D28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E6C5AAA-FE14-AA83-B0F1-7C22091D824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2426FD7-2CAF-2CCD-3094-84206DBBE76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FC28D1-426F-FC45-8E4F-889C11C45BE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5148F27-6405-30E1-37F8-9AA66DF38E1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D5CAE2D3-1422-DD4F-3583-80E123385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07F855B-230D-5434-940A-8774F1F54B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273074C1-269A-FFD0-C3A5-B2E1D3A3F3E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Certifications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2E61BCA1-D764-54BB-2AC1-768E037F6F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2627D82-96F8-8DED-40AC-E01AAF0B9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4304A4-E4FE-0B38-91CC-7427CF5CD3EF}"/>
              </a:ext>
            </a:extLst>
          </p:cNvPr>
          <p:cNvSpPr/>
          <p:nvPr/>
        </p:nvSpPr>
        <p:spPr>
          <a:xfrm>
            <a:off x="7342908" y="2347127"/>
            <a:ext cx="1228437" cy="241413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7570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C4563-89E5-CD35-D795-DFCF5A0E6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C8C63F-8D28-EFC8-8089-D609AECE3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0499" y="702082"/>
            <a:ext cx="6371002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E20525E-7C9D-C24B-E447-8418535FD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E3B7E8C-3160-D3C6-4D06-809B783D7C9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C4802FA-587E-617B-E46E-AAF8F22852C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489ED89-A6EE-9905-C34C-3BD42BE7657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438937C-01E6-D3AC-B451-DE68ADC2B3B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9D96628-248F-134D-203D-883EB38B0EA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47D7775-1FF5-C2B5-57E2-0C50DB1C2FA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90CA083-3308-9D7B-9F86-00AE3F251A1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627DD3B-A7A7-86CF-F672-C88C12E982F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8076B6C-500F-0874-7A35-1B81F81A5FF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B500146-4998-9658-5AE5-D808384191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7252EA5-3B93-D625-D11E-F5E55815E7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E8A1381-6F21-7A8B-6E76-8B8F90AA888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Certifications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AA7B1AF2-50C2-5462-C4A4-6D237659A6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A00CD4EF-8BC0-3F9C-3CE0-90ED39235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706096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0A5A6-E484-43DC-15F8-D19E2486A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09E1BDE-F4FA-0022-A980-CB02EECB2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1E47BA7-A459-5511-15C9-9CA7BAE034B6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5B7E732-B343-D37A-5534-454C13A2E115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46C0842-952C-9C77-B507-7588C3AE11DA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A77E586-019B-605F-F46D-CB85E2548352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351E7E83-835A-7B30-FE11-6FF22F3514A6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Inspection Assignment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5556F17-277E-41C3-E224-07816A58B100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932CE62-25C9-A3BE-4C21-6665F7CD597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9090638-001A-412C-BFF7-E5B695D515C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74E95C2-141F-4936-C5AD-9760BB78AE26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E79454C-02A3-93B3-C09D-66D41609E34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7605073-99D2-ADFE-08F2-70E646C776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AAC6094C-DB39-F21B-FC21-64BB4DE89A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66380A81-00EB-284B-6A25-0D4AA66237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0390C14E-DB58-392B-423D-C1224B641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6672744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5A0BF-F6FD-214D-8321-B90107E81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8F316DD-A013-8152-5ADA-54E37026C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72F38F1-035A-8207-D6C1-44DE1F69F40E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7FD2002-C48C-9F70-90E3-56F67DDDD4E5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0C95957C-ED30-187A-2651-745D5592318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1E3A978-0540-2A5C-84DD-5D197A05D7C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A930334-4776-74BB-B195-F56057F34A6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2AA49A9-FB7C-53B1-5BC0-7EF72E751AF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70C38BA-DCE2-1133-992C-20F180547173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9B7C29E-EB0B-3924-D889-D8DAF99F626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0A005A-A4B4-C2C9-2920-D1F0AD164B9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D0A8A1CD-E2F4-394B-FEF2-1E2F097B74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5F4201F-3920-1EA4-E80D-9410E4FE79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6BF8EC0-0360-B0D4-98FA-8A80C0FF65E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F5C4B4D-1D4D-DFAA-8CD1-DF1F72F34A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8734CAF-D1F3-771B-8F40-CC6F90149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34FB86F-ABC7-5B6B-A53B-18060C1EF3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6139661"/>
              </p:ext>
            </p:extLst>
          </p:nvPr>
        </p:nvGraphicFramePr>
        <p:xfrm>
          <a:off x="2371416" y="1286634"/>
          <a:ext cx="7449168" cy="4851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931700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A6745-CFEE-A0D6-CA2A-F10E975AF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E6136F-848A-EC6E-7CF7-C3DEC724E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931" y="785090"/>
            <a:ext cx="709013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E32666D-3F80-A3B9-44AD-DE69C51A1A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6E4D96C-6A75-C7FE-9E73-18B15B61079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8B03854-364F-98E2-8237-D747A36167E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FC1C4B5-EC61-A64C-DD2F-E2302D24657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19BB561-432D-DC9B-2DE2-6B52607DDCB8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B2A9877-2149-5B7E-743B-A5920F1E513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FE36AD2-CA66-A0A9-52E5-3202D61ECE5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00F924F-CECF-343F-72E1-1444F6F821D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C58F111-7FD7-DCF0-9413-9C2ADBB7943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21680A2-A472-E435-A453-8A0F8BF2365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DA21358-D180-B34A-864F-361B130979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A1F0495-CA4E-8C40-F278-2D92F6F478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8637A43-405E-9C94-53E1-9D712B73E23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7BCC99E-EF93-EC14-AF5B-4853C5DDAF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1EA2929F-D391-9B32-CCD6-3B9DB91C26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044674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E5545-7D86-C556-1C1F-C5A18A11E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8534DF-680A-02E2-0220-79D51CB1B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931" y="785090"/>
            <a:ext cx="709013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51057F9-7997-4A2E-0D1B-3ECB7034F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D8356ED-A41E-4E0E-E859-CB127498C58F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94A0986-3C4F-CF17-78F3-5448406CBD0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C352153A-1014-4756-A8DE-0921F73B963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0048B48-4DB5-4A1C-F7B2-0696829D0F4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C3F87AF-956B-FC42-91BF-6CA27DD5EF5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9E44DB1-1DBD-52F1-A73E-BCF0CAEAA55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F4D0DC-4F6C-E50A-CB07-D643EBF6558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F473AC-6AC1-85ED-A08F-BB4D852A90D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02298D3-CE7E-A6DA-0570-1A392F90642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DC02E79-8BE4-35BA-9FB3-0B8EA11591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4D4D1DF-3B07-E560-E9D7-909DD8B7FC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1F4DF0B-AFED-ABDA-8CD5-A18ED19CAEC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F57E9CA5-AAAD-A809-4027-0E01D22C92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04892C44-C022-3C2E-2954-320C99E87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A9907DA-57C0-FE52-9C2B-1806D3055032}"/>
              </a:ext>
            </a:extLst>
          </p:cNvPr>
          <p:cNvSpPr/>
          <p:nvPr/>
        </p:nvSpPr>
        <p:spPr>
          <a:xfrm>
            <a:off x="7333672" y="3081937"/>
            <a:ext cx="1228437" cy="241413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227BA54-8D6D-7C23-2C3A-2B362F2D0BFF}"/>
              </a:ext>
            </a:extLst>
          </p:cNvPr>
          <p:cNvSpPr/>
          <p:nvPr/>
        </p:nvSpPr>
        <p:spPr>
          <a:xfrm>
            <a:off x="7333672" y="3578542"/>
            <a:ext cx="1228437" cy="540876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BD9EBFA-A501-8092-5059-AB329032E0A9}"/>
              </a:ext>
            </a:extLst>
          </p:cNvPr>
          <p:cNvSpPr/>
          <p:nvPr/>
        </p:nvSpPr>
        <p:spPr>
          <a:xfrm>
            <a:off x="7333672" y="4654578"/>
            <a:ext cx="1228437" cy="540876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7712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96DA5-C50E-A12B-E7F4-E09C3DAC7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C18091-66A8-09BF-6670-263FB23BD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454" y="775855"/>
            <a:ext cx="711126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C5A9D7-5D77-4D1F-BDDA-4134741AB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0545" y="977193"/>
            <a:ext cx="7104834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3F86815-1662-89B6-C6AB-0A56488E72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F9FF227-7E5D-1C3B-4265-7A765E687E2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6B35FA2-583E-096D-6149-83BE7C407D7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C12C4E6-02B0-7CFA-47D7-3EBA34C3583A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26E730B5-D4E2-EDF1-206A-9E2C9FB666BE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C594191-F0A9-AD9C-F7D6-6FB3BB2B7B58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0914256-C394-8548-89B7-B40549DC2BC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8425110-6531-3E84-82B7-B5B2680F347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EA45C2-AF6B-8C0A-32DA-E7C29734BDC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A515DB2-307C-8754-D51C-A146B6C36FD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58F2C9A-2AC4-E5A9-EB28-2771622E14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748D6A4-BEC4-3D41-6D02-0D2E3B8BAC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3793D0F-ADCD-5904-C9FF-3D1F39169924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5434E63-E4B3-4982-323B-53D632DAF6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A879BCF5-9C57-1B79-9ED6-0854D2CF83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2002831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EDFFF-8661-91A6-2B39-FCE4D8530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147894-FBE5-2D0A-5640-55DC88815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06" y="775855"/>
            <a:ext cx="711126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7BCF0C-EB2F-0F7F-937C-CDC991FDC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3137" y="977193"/>
            <a:ext cx="7104834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3EE4E55-AB01-B20A-C2D3-B4FFD8585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57657" y="3171835"/>
            <a:ext cx="3155864" cy="2653106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B132C84-E890-7656-580D-B9973AE376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61A6CE3-8E6F-5509-3D83-8E9DC4564CC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742EAF8-09A8-30A5-374B-180E2C63DC4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0059ABA-C86E-5F86-19C5-E3D5FCE795F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DBE0F2C5-2997-9DFF-D02B-238D96C812F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A37577C-2886-E770-0572-324B631C6E5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CB05DFB-C80D-03A0-F031-BBFB95DA090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A0911A4-9A5A-84B2-986C-BE7B51D0D9E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E58D4E-BBDC-A5E1-1264-A1AFC7423C2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92509E0-6936-D3E1-8949-0E90A27CE10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BB378D4-8FC8-A7FA-B458-0CE9EF6B3F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0718F6F-EAAD-E44C-1385-97F3466CD5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EB90F69-99B0-676A-9495-C489EE298DD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37259BD-E178-1EB5-6E89-31F24F4474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530752FF-239F-5DA4-3C19-C629738B0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10F182F-C097-68A4-3A59-1A73A6DE50AA}"/>
              </a:ext>
            </a:extLst>
          </p:cNvPr>
          <p:cNvSpPr/>
          <p:nvPr/>
        </p:nvSpPr>
        <p:spPr>
          <a:xfrm>
            <a:off x="1949053" y="2121355"/>
            <a:ext cx="701783" cy="241413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D63FC76-B296-9B5A-2488-68099573BA39}"/>
              </a:ext>
            </a:extLst>
          </p:cNvPr>
          <p:cNvSpPr/>
          <p:nvPr/>
        </p:nvSpPr>
        <p:spPr>
          <a:xfrm>
            <a:off x="7531171" y="4135330"/>
            <a:ext cx="3306955" cy="241413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554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D9615-F444-860B-3504-629865A69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1EB7FA-5922-723A-EEA7-31E34B0538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06" y="775855"/>
            <a:ext cx="7111260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AA27BA-4732-E7FC-F9C5-32C264BC2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3137" y="977193"/>
            <a:ext cx="7104834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1662D02-4365-5C9A-AE98-3D6224935B08}"/>
              </a:ext>
            </a:extLst>
          </p:cNvPr>
          <p:cNvSpPr/>
          <p:nvPr/>
        </p:nvSpPr>
        <p:spPr>
          <a:xfrm>
            <a:off x="7531171" y="4135330"/>
            <a:ext cx="3306955" cy="241413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D43843A-70AF-B69E-BE5D-21FC0EA2F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7685" y="3171835"/>
            <a:ext cx="3155864" cy="2653106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17BB070-D795-5D30-D96D-5F34028032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59F4DBF-C226-D925-F58D-77780E73C52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2713368-4FDC-82FA-81EB-EECFB717DEDA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E9769C53-7F8A-8F9D-FBF5-0885195989F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0869A02-BC02-7F90-0785-4002E0B011C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0165318-B91F-C928-3C19-5D5FD13D52F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9A168F7-545C-40DD-A1F9-B44A420C0B9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6BE9F3F-5C0E-6281-78C8-EB9686AE43F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12A12FD-8EAE-879A-1EE0-023CC55FA7D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21E8981-1298-5848-DC0E-2B0725C6D13A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9AF1CF94-B7CD-59D0-12ED-7E40666E8D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667A00E-37AE-3890-0D40-3AA5FAC987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994459D-7D31-D028-C183-C8764D76E94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EBE6288-0646-C2A9-E786-48D89FB114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4D3B0A6B-3845-156F-BB21-965B6BC7F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752C87D-46BC-C59F-74B8-9DE85BEDBE7F}"/>
              </a:ext>
            </a:extLst>
          </p:cNvPr>
          <p:cNvSpPr/>
          <p:nvPr/>
        </p:nvSpPr>
        <p:spPr>
          <a:xfrm>
            <a:off x="1949053" y="2121355"/>
            <a:ext cx="701783" cy="241413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0976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99DBE-9F64-17DA-EC63-E5C1920D7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7E2075-E003-1C37-4229-4350093EF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055" y="822037"/>
            <a:ext cx="7043890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C310CBD-4A2F-C9A8-C4D5-4FFD72D68C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B7AFDD5-36D2-B276-66E0-0C22233050F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93BF2FF-A9F1-A3BF-9D5B-45B328AA032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7223255-5DAB-1296-39C2-D6D6498A1BF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3CEFCEA-FF7D-0196-5E4F-36E9BF45E1C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FDF4C0A-F07D-E1C3-9F2E-0C83EF3ABA5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FD367E26-B698-2884-7E54-3F73EBF96E2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8DDCB87-BDF1-E9DD-73E7-2E2966D3AA7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E2DBEF8-AF02-389C-8AFD-7AFD574BB09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B49A6B7-8AAF-E362-0F7C-BEEA7E3CEC8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F4A5DE2-0494-644F-FEAC-C4B3F1177F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1BFC57E-B7EE-68D6-8879-4EFE94184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82A0953B-71AE-9C7A-1D6C-6D582F7C264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6EB1D92-296F-D8E2-CAD2-BFB5FDEEF6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6F19E341-2AEC-50D9-5AB8-A9F3BB605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4845559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8D1EA-8607-9C31-4275-B77470604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634AF74-D383-F0F8-3F52-45AEC495B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263A74C-2278-5FC1-52FD-B32B2985CD65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F4B0CE4-9F29-7A84-8FC9-EB2EAC90012A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76FABF0-026F-18F7-0A77-983934B169F9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552B037-6947-4B8B-1DA7-82E4F79F8538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F5230EC6-3B92-54EE-2874-AE10D9492D16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Course Overview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03EC36F-A3D9-A442-E91B-7929F98AA089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B01EF9A-6CED-4582-9346-4AF105C0525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C6F45AF-D60A-B404-596E-92610D8C20D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0C07908-6F69-7DCB-25A3-F8DAA38A9697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C4FFD4F-915F-46C9-D14B-F469A3E84A5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79F2716-07FE-4B53-03F3-B63D186CB0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D93E556B-FF4E-70C4-7E1D-B9A7FB610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00C57DF8-C980-411C-F6A8-4CD7117B53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7CA33AD9-01A8-FFAA-A31C-B72468CA9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416135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E0198-C82E-CF4D-1357-0BF0BBF75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893A08-64A9-290B-E438-E5B41CDE6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454" y="1183272"/>
            <a:ext cx="4747093" cy="48352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D7D6F14-3C16-BD1D-A671-F16F885F37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6FEDD45-EA7B-2943-D4F1-06DCBFB829E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939B15A-5812-F333-3038-E581DD4712F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45F5600F-F988-72FA-482F-2F1A45C54F9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D680B7E-5687-6C7C-831B-F3F89778D75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EC1D05A-45AA-6610-1771-D77013F8B1B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0D6F0A2-D9AF-91B0-711F-8EEC64659B0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DF33DFF-487C-43FB-D228-090C2CFA28D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78AA30-7603-09C6-74AB-C36687489DB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F7B815-AAE2-E8BA-24BE-AA530F9E9CA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4588BA0-6356-897D-6BA5-D684792E20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F9524FAA-574D-D5C9-F4E2-34029EBA85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8BB0DB11-F22F-5896-25FC-85C4EA835DE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3F9D98D-24F4-92B2-CC8C-34C48B7320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C87F7C-6CFB-D17A-188B-2B2FCEDD8C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58409" y="839492"/>
            <a:ext cx="7111753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30244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09F09-F64B-D323-6E18-248BB5100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3AAE0B-E6FC-0AD7-AC09-33174B85E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54" y="1183272"/>
            <a:ext cx="4747093" cy="48352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050FFC-D998-7FCE-964E-801841A97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505" y="839492"/>
            <a:ext cx="7111753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4E3F0D4-4FE7-59DA-2652-FEA2E359A0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9EAA921-E178-2A6C-7B93-D8368688D1D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80A2F1F-8679-CF4B-001B-5242DF3431DF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6BA7A57-9174-75D5-1817-D2A1AC6D94CA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98CA8E01-8464-2850-6E3D-4F70E8D357A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EDCF831-D37E-32F0-C4E8-1F300347438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3683307-B499-893C-C7F2-09D5C84DAB3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E19E7C9-A6D6-0A16-EA2D-B7F342FEA7B0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6E41C6F-A8C5-2D56-6E56-6EB325B48AA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E10CB3C-0D9B-9D18-C8B8-B0D81C3BAA1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6F3AC14-F9C1-006C-E030-D564EB6DA3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9711009-25C0-85D6-6625-8CD4F28F97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FA77E52-FA24-CBB2-EE13-7A871D65055C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2AD2D180-E7C3-72FD-5B62-1A11ECC6D4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7026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68E4E-F096-DA08-DF8F-F441996F4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ACEF58-AA99-9B7D-74C2-00BCE9FD3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54" y="1183272"/>
            <a:ext cx="4747093" cy="48352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C807CC-F499-6CF1-7833-F38F023EA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9505" y="839492"/>
            <a:ext cx="7111753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30473E4-4EB7-D2D3-C5D6-E297B02DEA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A9641CF-3D53-CEDC-354F-01B7F7C4FAD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D6C1A30-190A-CB4D-905C-A1D4537986D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D01BE16-D3DF-6727-FCF5-F91BD675AB1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AF4C777-9DC7-68A3-D89F-6221E2E6CB4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87580A5-748C-CA3D-628C-15B90ADD336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7AB6FD7-CE32-329D-3D6C-DCCD6C0E46A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1E44AD3-A57E-1959-AAF5-7F97E0EC34C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F183DCD-C72B-32A9-C35B-2EF2F41E8741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FE20A6-9C70-F7BB-B9D7-F3AD3CB6086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5090738-ADE5-BC8B-2586-5E782B3D56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6035822-67FA-692F-83C5-773924BF4E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D41CCA3-9414-88A8-8634-FE3B1666ECE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AF3B0BD7-14DC-A95E-4C22-E690DC9879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5E36726-238F-5452-4EFD-4FE37C50BCDA}"/>
              </a:ext>
            </a:extLst>
          </p:cNvPr>
          <p:cNvSpPr/>
          <p:nvPr/>
        </p:nvSpPr>
        <p:spPr>
          <a:xfrm>
            <a:off x="3631949" y="3035119"/>
            <a:ext cx="2676487" cy="534445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C0173F-896A-A62F-8EF3-C61104F7DC89}"/>
              </a:ext>
            </a:extLst>
          </p:cNvPr>
          <p:cNvSpPr txBox="1"/>
          <p:nvPr/>
        </p:nvSpPr>
        <p:spPr>
          <a:xfrm>
            <a:off x="6669242" y="2954559"/>
            <a:ext cx="1995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Same bridge, two inspection types</a:t>
            </a:r>
          </a:p>
        </p:txBody>
      </p:sp>
    </p:spTree>
    <p:extLst>
      <p:ext uri="{BB962C8B-B14F-4D97-AF65-F5344CB8AC3E}">
        <p14:creationId xmlns:p14="http://schemas.microsoft.com/office/powerpoint/2010/main" val="2513354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EF34C-1AFB-46D3-3141-6BB3FFE89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79E432D-B730-B6B7-7D1E-3EB11066D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54" y="1183272"/>
            <a:ext cx="4747093" cy="48352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33E857-F35D-B799-63F7-10C13EE56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725" y="839492"/>
            <a:ext cx="7111753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A1E6C37-0AA5-D450-AC5C-4B24A1579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967" y="839489"/>
            <a:ext cx="7968486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74FE96D-F2D5-A401-569A-239AB76618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0CDB900-B8B0-C4AF-78A4-A3EB258A04A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E277DBB-1345-A2B4-BAA1-A8D48EA7F4B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C4FB9977-251C-6EEA-AEAA-40DB361FE57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2C34DE6-3C67-6AFF-8758-4D5E3932608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59F7D94-2BA6-362E-15B0-7E0428251EF0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1037C81-08B7-7ED5-177A-1D9E01649B35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45B70CD-454B-352D-E696-A762312C514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2ABD352-42BB-7A18-2C3C-B59BBDF80B4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5CA35E6-15CD-0C6C-550E-0AF8E4A0F1C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03084C90-1B36-59A6-48A6-589F04890E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218BF35-4808-ADAB-BA4B-D2110DD6F0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EE9D6D2-7E1D-AB86-1831-BF4C919206C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D732BDC-2B5A-18FA-1D07-9DD4B763A8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804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B2654-7E66-0FAC-60A2-B38182194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E37393-9741-8DB2-EB8B-91D1F9FB9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014" y="932872"/>
            <a:ext cx="704997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97DC596-E933-C6C9-B4A4-73D59BAE4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7F10539-2333-BF54-0D7C-6974305A65A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D5D09CC-069F-A68B-B360-926E9E39A1F6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1D86328-F387-C0E0-2AD5-E3DD04AF347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E6023F25-0FAE-B291-06CF-E40E329A2B0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EBA6C054-2347-585C-56B5-6D56A932A3B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278EAE5-A2D5-90A2-F6AE-E5D5FCAD359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74B5BA0-DC25-0032-6FE6-F71B9B3EDB0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87FF68-C25F-9094-6E41-C40C278C750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6921BEC-4A90-83CD-4A87-B5D460658D9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A03E54F-A5FA-1E5B-0069-77D961C38D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0317F20-DBD7-8EA7-4212-56F30D8D39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476FA829-FE06-A1BE-7024-FB2050FCA74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039F36E-B7C3-C5A5-7DDE-E60D6CC592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64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360A5-E225-D020-A73D-307DBEA5E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7615D7-93E7-5FBC-7ADF-E153FD68A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76" y="932872"/>
            <a:ext cx="704997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3389607-A563-66B3-F4A6-D6763C515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843" y="840509"/>
            <a:ext cx="709700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A3F7C640-FA8B-4EF5-0497-2B044A6E17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84F73FD-E246-4EB5-3549-84C30D0109F3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C45C0EF0-4F16-33C7-AFB0-C0C124A91915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6935B42-EF88-23A4-88CD-66C3AE5A5A1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A28E34D-2428-9280-99E7-A715FBE4BFA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33C7969-80B6-6D23-2FE0-3DB787742C1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7062D2D-3FE1-1117-9851-F6A7245ACBE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72CDE35-4634-0D65-CA47-45310FDD542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27BD2C5-C9A0-4D33-978E-2E6EC667CB2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69A63EB-228F-F4A5-E4CE-AAD61E8EAB2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7F98CB2-E7CC-6647-307C-1EAF38A99D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6305C05-CA4E-E79F-502A-859D46496A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AF33E92-B083-1A55-C601-19A66C5511E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C05AEDC-A4EC-88BC-9678-CE83F85918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35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5A7A9-0A79-F0EE-0824-02414EF85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4B5645-D96E-A9C9-641C-D28177204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21156" y="932872"/>
            <a:ext cx="704997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61A2D1-AF9C-DD96-1028-72A5F417C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71" y="840509"/>
            <a:ext cx="709700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8DD5C08-AC07-E7E3-6909-C8B84CF68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41765" y="840509"/>
            <a:ext cx="708394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D780AE5-F261-CC6B-2FEC-909861E8E5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53D6F91A-1F30-0312-DBD0-39B93EA738F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4F2CF20-C936-4A02-849F-41085174A99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C6343375-A0BD-92FB-E443-6611E89A1FE6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D990732-B888-A3B3-48C6-AFFB851F033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71E587FB-8A3D-BBA5-571C-68788D5EF22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C6A34BC-979E-8628-2C5D-6CB0372E59E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D94EB21-ACF8-A52F-2F1F-1557618BE33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9B64BA-2019-5703-D917-BB170D32F63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EC63F3C-839A-2B5C-9492-3C68E701874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122D889-CA03-821D-A9F3-E26AA86BC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59532CF-02F2-10C6-8421-514869AC66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DF90A0A-FE67-E5DF-275F-CCA506B6C48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A1A1CBA-1290-FBC0-6BC5-7057FED829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FE85C4-26B1-CE9C-EED1-86035AC60716}"/>
              </a:ext>
            </a:extLst>
          </p:cNvPr>
          <p:cNvSpPr txBox="1"/>
          <p:nvPr/>
        </p:nvSpPr>
        <p:spPr>
          <a:xfrm>
            <a:off x="8521769" y="3789172"/>
            <a:ext cx="2345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Start an inspection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1DA1A66-1493-7CD9-0E96-9E9854F8EE31}"/>
              </a:ext>
            </a:extLst>
          </p:cNvPr>
          <p:cNvCxnSpPr>
            <a:cxnSpLocks/>
          </p:cNvCxnSpPr>
          <p:nvPr/>
        </p:nvCxnSpPr>
        <p:spPr>
          <a:xfrm flipH="1">
            <a:off x="7075055" y="3973838"/>
            <a:ext cx="1261161" cy="0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1291943-1149-907D-B62B-E10D70BCB340}"/>
              </a:ext>
            </a:extLst>
          </p:cNvPr>
          <p:cNvSpPr txBox="1"/>
          <p:nvPr/>
        </p:nvSpPr>
        <p:spPr>
          <a:xfrm>
            <a:off x="8537305" y="5225427"/>
            <a:ext cx="2721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Already started </a:t>
            </a:r>
            <a:br>
              <a:rPr lang="en-US" dirty="0"/>
            </a:br>
            <a:r>
              <a:rPr lang="en-US" dirty="0"/>
              <a:t>(maybe by someone else)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CC64425-B0FF-B9EB-FE9D-5787C0E58793}"/>
              </a:ext>
            </a:extLst>
          </p:cNvPr>
          <p:cNvCxnSpPr>
            <a:cxnSpLocks/>
          </p:cNvCxnSpPr>
          <p:nvPr/>
        </p:nvCxnSpPr>
        <p:spPr>
          <a:xfrm flipH="1">
            <a:off x="7090591" y="5410093"/>
            <a:ext cx="1261161" cy="0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525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7A9CF-EDC9-44F7-23C6-DDC071880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99C4C7-1939-31C3-DB21-9C2DDE2D7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71" y="840509"/>
            <a:ext cx="709700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9E4B91A-3B3B-2C63-D249-210B4D903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27" y="5912976"/>
            <a:ext cx="7095744" cy="32944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25C6F6-FB4A-612C-46CC-92A2AE3611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2065" y="840509"/>
            <a:ext cx="708394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32AA269C-EFA6-F12A-A30C-7BFFBEEC56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6521ADE-4F36-C052-2C7E-956B6B62B46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8B2370B-D089-FD1A-E5CB-3601AF02ABC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C37CC7B6-B0D2-27AC-B09F-21F657CE278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846F7F0E-DB02-3957-0FB8-4E754D75951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2336D5B-64CA-2D40-D4EF-116E0302402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B9A5A07-E3D8-7A02-FFEE-8AEEA2688F1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1129F6D-F13C-BA7A-8A9A-EE05B0EA1A1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4408874-D1E4-15FB-ABA6-A447B4405CD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7E64BAE-53BB-4599-5B62-F09A263B653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D70C7E0-0CC4-5B11-C7F4-955A21B99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F44CCAC-E786-8FFE-0129-E03A4AAE38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7DC6C3D7-26EB-060C-7E86-D9319BFD758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1C31C34-C854-CDFC-96B9-E7739C6989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317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F4A9F-1E11-65A8-1C7D-3F0986CEC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2BBBFE-6024-C812-22C1-B32AC3A50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71" y="-1662548"/>
            <a:ext cx="709700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6E8CF6-6C22-E0E2-FA25-0CDD8C858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27" y="3409919"/>
            <a:ext cx="7095744" cy="329445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0065D2E-62A4-446D-2575-465166210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8013" y="840509"/>
            <a:ext cx="708394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39A45B51-5A5C-55BE-235B-96D312A132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28A9B69-68B9-6FDC-492B-B2DEDCA9C068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DBF1268-DC83-5F47-14F1-C7EAB8153BE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9095435-A3A2-9AD4-F223-DEF2607FA68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286296D7-B964-45E6-FBC9-54E0354EA0D7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B2AAA82-77C1-33DE-BBBC-F2BC86A41238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73EF928-40F4-BFC2-940E-4347FFFF75D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521C9DA-ED0C-0395-D99E-0A445869363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60FCD53-E6ED-5808-E0CE-6024885CD9E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3409430-EDB7-D68F-5C5A-DD3147ADACB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80CE2EE-7CC0-86F3-9995-54C41C42FF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FB110F2-DB54-CB11-AD12-EF2FAED599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4603E745-AC5A-E859-8C1D-A6E332E486F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A0FACDC4-A607-BD9A-EB18-5B05A93317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1225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0741D-EF3E-AC4C-4168-FD907AEE7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2862553-0447-F384-26EA-C81DC2C37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0412"/>
            <a:ext cx="6044184" cy="58629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654A59-0F04-8EEC-383D-C66FB1D97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632" y="770412"/>
            <a:ext cx="6044184" cy="58682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175DF1B-983F-A251-9285-5DCB49AE2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8013" y="840509"/>
            <a:ext cx="708394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4F3B0841-A3A8-9A03-07A5-B6E662E89C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9EDE7148-0CB9-0494-3E23-D0382C7DC06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E5ABFBF-8E3B-EE39-25D7-903E2050476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0829AC6C-AE7C-1613-320B-F98427AA8FB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0F81544-9DEC-B541-4EBA-07E7C86EFEC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791755DC-3649-A65F-7AD0-9DF602D6D85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FCF2AFA-DF51-24BB-8F1F-BCE6C676813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DB2D348-31F4-A151-5587-E0DC48DBAF6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100D0C0-0FB6-5802-10C7-B4AE97C639B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2A5E183-A088-DC11-ED89-1131142F011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0D1C2EB-AE83-8D79-E566-488BDAB0E3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F18CE42-401F-F103-BD73-4202A7FE5F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070BF0A-BE6F-1FDB-D222-C6C638A3DC9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930FBF96-ABAE-A23D-1FD0-4D4B9C7FD56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26F555A-F4D5-0B3A-4B77-32C4B71A420A}"/>
              </a:ext>
            </a:extLst>
          </p:cNvPr>
          <p:cNvCxnSpPr>
            <a:cxnSpLocks/>
          </p:cNvCxnSpPr>
          <p:nvPr/>
        </p:nvCxnSpPr>
        <p:spPr>
          <a:xfrm flipH="1">
            <a:off x="5763491" y="3232727"/>
            <a:ext cx="896141" cy="196273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C35796E-3F65-BCC5-1727-FCDF42F1AB1D}"/>
              </a:ext>
            </a:extLst>
          </p:cNvPr>
          <p:cNvSpPr txBox="1"/>
          <p:nvPr/>
        </p:nvSpPr>
        <p:spPr>
          <a:xfrm>
            <a:off x="6096000" y="3540501"/>
            <a:ext cx="1483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Request</a:t>
            </a:r>
            <a:br>
              <a:rPr lang="en-US" dirty="0"/>
            </a:br>
            <a:r>
              <a:rPr lang="en-US" dirty="0"/>
              <a:t>reassignment</a:t>
            </a:r>
          </a:p>
        </p:txBody>
      </p:sp>
    </p:spTree>
    <p:extLst>
      <p:ext uri="{BB962C8B-B14F-4D97-AF65-F5344CB8AC3E}">
        <p14:creationId xmlns:p14="http://schemas.microsoft.com/office/powerpoint/2010/main" val="2749646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2D737-1BBD-2DAC-17DE-FDE160EEB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47300A4-B261-4C69-4565-06EC3EF0A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AAE99B5-4BCB-21E0-C734-89B4FB38127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730959E-A717-C4B1-35C4-AAB493B339D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D547E79-4635-6708-D3C8-512F1BAE280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62AAFA1-9449-048B-DAD0-71DD2A34255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30206F2-483D-B878-886D-DD9552626C7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3800062-A90C-B082-A13C-DF63384A186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48B303E-380C-1A26-8F85-988F83EE8F1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6F19BE-3266-28C6-39A4-61DC62D85D5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3641CE4-3A32-1215-CA9E-AFD86B2F5B9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A080E64-6AF6-10D9-DCB8-627BCB7E3B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47C8288-29D8-1EB8-AC3E-32E4485A87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0B5DAB5-CD52-66BC-7222-B909AAB0B48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>
                <a:solidFill>
                  <a:schemeClr val="bg1"/>
                </a:solidFill>
                <a:latin typeface="+mj-lt"/>
              </a:rPr>
              <a:t>Course Overview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D999088-CADE-2D10-B0C8-0CAED8DD90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1CE11C-FDF9-AAD4-7B1A-8BDD018B68A7}"/>
              </a:ext>
            </a:extLst>
          </p:cNvPr>
          <p:cNvSpPr txBox="1"/>
          <p:nvPr/>
        </p:nvSpPr>
        <p:spPr>
          <a:xfrm>
            <a:off x="2882926" y="987232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TODAY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301E33-E32E-4DAA-7D60-77A753DEFCF7}"/>
              </a:ext>
            </a:extLst>
          </p:cNvPr>
          <p:cNvSpPr txBox="1"/>
          <p:nvPr/>
        </p:nvSpPr>
        <p:spPr>
          <a:xfrm>
            <a:off x="7054676" y="987232"/>
            <a:ext cx="1425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TOMORROW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3E7385-31DB-88E0-1F83-AD590A61AA0E}"/>
              </a:ext>
            </a:extLst>
          </p:cNvPr>
          <p:cNvSpPr txBox="1"/>
          <p:nvPr/>
        </p:nvSpPr>
        <p:spPr>
          <a:xfrm>
            <a:off x="1683143" y="1456570"/>
            <a:ext cx="396509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Before Break (Insp 101)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Login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Roles &amp;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Bridge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Scheduling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Inventory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b="1" dirty="0"/>
              <a:t>After Break (Insp 102)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Condition &amp; Elements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Load Posting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Multimedia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Sketches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Cross Sections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2AF0E-97A1-44F2-2274-FB9A84D25AE9}"/>
              </a:ext>
            </a:extLst>
          </p:cNvPr>
          <p:cNvSpPr txBox="1"/>
          <p:nvPr/>
        </p:nvSpPr>
        <p:spPr>
          <a:xfrm>
            <a:off x="5648241" y="1456567"/>
            <a:ext cx="396509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Before Break (Insp 201)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Work Candidates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Certifications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Inspection Assignment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Validation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Inspection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Future 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After Break (Insp 202)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Submittal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Critical 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Dashboards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API Calls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D34C576C-F94B-0479-3ACF-600F9F395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8070043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08474-6429-B1D0-EC7F-526571ED6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70EA3E2-D66A-AC7D-D817-BA3CFF6D2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0412"/>
            <a:ext cx="6044184" cy="58629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46A2D5-8D9F-FC40-209A-9FF3FFA09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632" y="770412"/>
            <a:ext cx="6044184" cy="58682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B8FE75D-1296-D396-37F3-950D8F5A7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8013" y="840509"/>
            <a:ext cx="708394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95AB057-68D2-AA66-77A6-0C7CDF5A48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97CE04C0-CE84-0C4D-216A-78DFF1DE042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BC49938-7BCA-B41B-95F5-02B9913C32E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7E5AFBF-4819-8376-BBB9-3A1F4E3EFAB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101F28E-35A7-5762-5FD7-3543A973408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1D2F37B-ABD0-3ABF-696F-CEF8A1CC24A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98FFA15-5335-B0A8-7ED7-5E055F6FB40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2128421-7B00-264E-9FE2-11F7EFBBD47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C63A1A3-795E-609A-7E9F-5BE5026EC3E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1C6295E-1C28-E0AA-A6A9-1BD8A43EA82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CE43F48-DCB4-0992-304C-77227FE6ED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0411D81-9786-812A-075B-A94C2CAC14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05C9458-348D-388A-0746-FBEC1C017184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C0187F8-959A-1CAC-3335-B4340B2B1C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920BCE3-3203-4971-446A-6066598A452A}"/>
              </a:ext>
            </a:extLst>
          </p:cNvPr>
          <p:cNvCxnSpPr>
            <a:cxnSpLocks/>
          </p:cNvCxnSpPr>
          <p:nvPr/>
        </p:nvCxnSpPr>
        <p:spPr>
          <a:xfrm flipH="1">
            <a:off x="5763491" y="3232727"/>
            <a:ext cx="896141" cy="196273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3176D0A-449B-0B38-739E-00594B27B276}"/>
              </a:ext>
            </a:extLst>
          </p:cNvPr>
          <p:cNvSpPr txBox="1"/>
          <p:nvPr/>
        </p:nvSpPr>
        <p:spPr>
          <a:xfrm>
            <a:off x="6096000" y="3540501"/>
            <a:ext cx="1483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Request</a:t>
            </a:r>
            <a:br>
              <a:rPr lang="en-US" dirty="0"/>
            </a:br>
            <a:r>
              <a:rPr lang="en-US" dirty="0"/>
              <a:t>reassignment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39732D-93F1-05D0-8060-9489669212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23917" y="2128656"/>
            <a:ext cx="4944165" cy="260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2417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AF340-00EE-08E0-7969-BE679DDFA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DD506F3-18C4-B6E5-0B27-3C3D2FCDD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BED9005-5A50-1801-423B-D1DCB1000AF0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91AA017-4842-FF2E-5500-0C6C44E6F0EA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4603957A-F018-A26A-A7CF-198F0E27D396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64FA0FF-8D28-8976-A569-3008EFB5FD00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09C97311-B77A-4734-9E15-1CB99FB7E08B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Validation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ED622CD6-6A1E-6C41-95D4-ACA9AD594EEB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2631888-8178-35CA-B67B-C4F5162C43F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BFC0938-6FA6-1AAD-5E76-EB5D1B12716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1E67CA8-B11A-04DC-EB6F-089711F73991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8DE2262-BFE4-3F63-CBEF-5CE902891B7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A81B194-3A73-348D-7282-E8F673D302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E186339C-1895-3AB4-88F2-454D672B5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F2BAEDA0-5718-87AF-14A5-48D57060F3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D6C125EA-F785-DD0A-A67E-CE44A43FF6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916918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969ED-FB57-1A4C-153F-EBD25669B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A0CD2C8-9116-EF77-16A9-D31E005CE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F59F214-A21A-9675-72D5-F18701D042E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07D891F-532C-003E-BC97-38406E2ECE0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90AD71B-5C47-93B4-CB75-50018DE2FBB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F735348-88FD-8D81-0B13-A5108178086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78194F1-A561-2A3C-292D-68120D28F941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295EA97-5AA4-6BEA-5ABA-2B3AA73CB8B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F8C234C-4795-B3A0-5978-00B8C402386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EB5499-1AF4-1101-2FEF-58D988B8A13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517F11A-101C-BF40-0603-9189951EB3C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09DE7E5D-FD92-EB68-03BA-1D0CF47A3D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D6B1686-2B6E-B9D4-B16E-B8673A3FF6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3550918-16B9-D4DF-10F9-9D6B030ED40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Validation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18C560A-8415-7B21-3B44-C042C0BA6F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825BB872-33AC-4463-9CA1-19D04712E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120C878-9775-D374-AAC2-3D84CC9659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5334465"/>
              </p:ext>
            </p:extLst>
          </p:nvPr>
        </p:nvGraphicFramePr>
        <p:xfrm>
          <a:off x="2371416" y="1286634"/>
          <a:ext cx="7449168" cy="4851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3977432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C61BC-F40D-D8D1-6D7B-7ED04633E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87F4E5A-A5F8-2146-E79C-2760D1F5C9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FDFF823D-D3D4-FCAF-97C7-22F4B0B2318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F91DECC-C585-F5DD-FA3C-E8591289A06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FD00B73-F075-9BE3-62C8-56B8E3270FB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8F6227F4-9596-6583-10D4-378F9F70FD96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385A51D-285C-5511-7F65-5E8CC94DEAF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AB34B2A-785C-0A7E-B79B-9D272725C16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6052FC6-ACF0-4741-B390-CD9ACC123CB3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0BC62D-A31B-BDDB-746B-9D6C8C9789C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ACADE8E-ACAF-7285-912A-83AFC4ADFA3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94EF829-7588-013A-3F6B-CE8335E28D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26598C19-95C4-7A76-D6F8-BB9B8FD2B8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ADC477B-6A4E-719B-E3CC-74FCE8E35D5F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Validation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A4C5945-40FD-ECE3-EF21-209A93AD19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60A21AB1-A2C0-E974-AAD1-D10C4A0DA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1104C0-BC8C-F96D-BE50-0B336CCAA0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7040" y="768199"/>
            <a:ext cx="6217920" cy="603144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C462C28-5F08-7C72-4BC0-7370C7751FD6}"/>
              </a:ext>
            </a:extLst>
          </p:cNvPr>
          <p:cNvCxnSpPr>
            <a:cxnSpLocks/>
          </p:cNvCxnSpPr>
          <p:nvPr/>
        </p:nvCxnSpPr>
        <p:spPr>
          <a:xfrm>
            <a:off x="1352286" y="5523345"/>
            <a:ext cx="1530640" cy="951346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A793275-5554-D7A8-049D-53F477A19F10}"/>
              </a:ext>
            </a:extLst>
          </p:cNvPr>
          <p:cNvSpPr txBox="1"/>
          <p:nvPr/>
        </p:nvSpPr>
        <p:spPr>
          <a:xfrm>
            <a:off x="824698" y="4642361"/>
            <a:ext cx="1483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End inspection</a:t>
            </a:r>
          </a:p>
        </p:txBody>
      </p:sp>
    </p:spTree>
    <p:extLst>
      <p:ext uri="{BB962C8B-B14F-4D97-AF65-F5344CB8AC3E}">
        <p14:creationId xmlns:p14="http://schemas.microsoft.com/office/powerpoint/2010/main" val="1562647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5FCD9-1985-37CF-C6B6-7436436C2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83768AF-137E-E83D-49F2-BC268CBA6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AF295C5C-B5F0-9EE2-B2ED-04AF7C11542E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5FADA57-5BCF-9716-A4A8-9272FED0E60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CB419AE6-A366-11E4-AB20-6BE28ADAE31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591CA146-8C0A-A9DB-9DE0-C92C4C912FD8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36B6ECD-0186-90F0-D5EC-4F960A4E765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E419FC2-8BDB-BCBE-5B71-CF509158F2F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7ADE683-4039-6AAC-4E1B-C047750CE80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9BD7E6-2284-35AF-07C1-F1156E9E6BE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5C9FD5A-42C3-165B-CA0F-0C515941E81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3D4E2D0-180C-BD9F-05B4-0028A4463D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571F9DFE-A37B-A62B-A79D-F0B721C6AD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4BEAB916-B025-39DC-365B-1AE4C4B335D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Validation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AB191B7-88F7-7B8E-BDD4-F504D3C431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88F64239-DE24-4CF9-C376-C7100AE11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BFFEFAE-3CF9-34B5-B87D-B2605C89E4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8058922"/>
              </p:ext>
            </p:extLst>
          </p:nvPr>
        </p:nvGraphicFramePr>
        <p:xfrm>
          <a:off x="2371416" y="1286634"/>
          <a:ext cx="7449168" cy="4851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864059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C971C-D6F6-1B2E-88E6-CB4F90034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CC4B82B-C16C-F84D-BC78-6AABB070F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29B028F-1892-23C8-CB10-7A87E9F25FB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842FCDF-2854-2812-D389-C2247558C47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2FD360A-FE1F-6F6B-C2E2-C578C7CF452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A80DD3B-3B84-DD83-0714-2C97AC1335A1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65D50C7-3CB0-C8B3-EB8D-C19C6CD10170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3A80545-A224-470E-B916-6E6CB327E5F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AFFF56B-A458-6923-410B-D92926480F2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070238-95BE-2FB3-E163-A6CDDF0CBD7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EFC67FF-4179-3EF2-E8F0-2D14CAAC56F7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DB8E065-CA8F-F3B6-DE52-9545EE1506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520EFAD6-8D3A-5C02-2E16-57874E4E4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67E40E35-D31A-EA74-7173-0FB3BB1A71F7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Validation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9D67CAAC-81E4-C6F5-FA5B-EB5CD5F5D5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1802B65C-F075-A69B-BC9C-D16FBC433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45130B-B19C-48F6-0404-B6DFDA5153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0736" y="812803"/>
            <a:ext cx="637052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52591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DAA38-911D-7A97-D5A2-B7F7672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216190-C16D-6F86-C26E-0B0FC5D4D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0736" y="812803"/>
            <a:ext cx="637052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55C71E9-DC26-7812-CBC5-94C6DBCCFF33}"/>
              </a:ext>
            </a:extLst>
          </p:cNvPr>
          <p:cNvSpPr/>
          <p:nvPr/>
        </p:nvSpPr>
        <p:spPr>
          <a:xfrm>
            <a:off x="7121651" y="2471701"/>
            <a:ext cx="1015586" cy="585535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7BF204C-792B-0B02-E783-1C67035A8AF7}"/>
              </a:ext>
            </a:extLst>
          </p:cNvPr>
          <p:cNvSpPr/>
          <p:nvPr/>
        </p:nvSpPr>
        <p:spPr>
          <a:xfrm>
            <a:off x="8146317" y="2471700"/>
            <a:ext cx="1015586" cy="585535"/>
          </a:xfrm>
          <a:prstGeom prst="roundRect">
            <a:avLst>
              <a:gd name="adj" fmla="val 9861"/>
            </a:avLst>
          </a:prstGeom>
          <a:solidFill>
            <a:srgbClr val="1689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FDF790-31D8-3231-FAEE-B4C49C0264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2614" y="819560"/>
            <a:ext cx="915725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DBB86CA-42B2-EF5B-FF20-C589BDE08E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099B80C-17D3-E00E-FD50-D46EDF55E19E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4756BFE-4BEC-2495-AC6D-1060669964C7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CB19545-DD92-EBC0-8F62-5B545913733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7D5B9AB-0734-F695-2840-656F6DE41DE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0CA6FCE-A8DB-DDA0-4E9F-71393020369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A29A9A0-D69F-48CF-FFC3-AB3056C9287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42AD4A3-07E3-1384-6AD8-B762CB89769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860E92B-6D22-880B-5F97-E5277B58BA8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079B430-6FDD-D80C-AE0D-B7E7825AAC2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BCA87DF-346E-A398-C81C-BBE4D2ECF0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4CEF236-17EF-29F9-DF65-063FA106EF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E04786FE-2599-1FED-7CE0-78A9E1737FDE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Validation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F3A059B-3B62-166A-30A0-8FFCCB1C37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82436053-AC47-4495-3DAB-75AC9B16E6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1066994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38FCB-04E7-D53A-10EE-8D518038C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906972-D012-55B7-F59A-B3CC992CE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25" y="812803"/>
            <a:ext cx="637052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2AA4AA1-E2C3-3A65-EFEA-737D385A358C}"/>
              </a:ext>
            </a:extLst>
          </p:cNvPr>
          <p:cNvSpPr/>
          <p:nvPr/>
        </p:nvSpPr>
        <p:spPr>
          <a:xfrm>
            <a:off x="4350740" y="2471701"/>
            <a:ext cx="1015586" cy="585535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3BA0073-A677-0D0F-85ED-0392F6267683}"/>
              </a:ext>
            </a:extLst>
          </p:cNvPr>
          <p:cNvSpPr/>
          <p:nvPr/>
        </p:nvSpPr>
        <p:spPr>
          <a:xfrm>
            <a:off x="5375406" y="2471700"/>
            <a:ext cx="1015586" cy="585535"/>
          </a:xfrm>
          <a:prstGeom prst="roundRect">
            <a:avLst>
              <a:gd name="adj" fmla="val 9861"/>
            </a:avLst>
          </a:prstGeom>
          <a:solidFill>
            <a:srgbClr val="1689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7EE456-3CA4-EDCF-BBE9-1E54C5E7D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238" y="819560"/>
            <a:ext cx="915725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A91BAB6-0251-18AE-4C12-7A01177875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4CC08AE-CD43-D112-AEA6-46B72296B78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C98CC8A-399B-F8A9-CBDC-99091312ED7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667A236-F13A-B24B-D9DB-A98A71A83B6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A548A787-01DC-6B09-0738-89C54F589ED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895E3A4-5981-C595-6597-636D5DBD21F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A396453-74B7-CBD5-4C52-6E0C6718943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A9643BD-1BA4-4392-4C7B-2F0DCC3AE26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FD2C4B-E9F2-1497-A96F-DBC6D443EAD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D498595-EB45-06A0-67C3-E7CBC2FEB6B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13A8FA7-C462-8C51-6BB9-F9760D10D9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A6A7F76-C643-71BE-C746-1FC1BB1B24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A5B80B95-476F-4E2B-0CA1-5EFDB899D9B4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Validation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85A158E5-D98E-A447-51EC-D722CCD000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C9942879-59F9-61BB-0CDE-55FF75D31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39599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BDD33-32EA-6686-C09E-1F204F3CE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!! Picture 4">
            <a:extLst>
              <a:ext uri="{FF2B5EF4-FFF2-40B4-BE49-F238E27FC236}">
                <a16:creationId xmlns:a16="http://schemas.microsoft.com/office/drawing/2014/main" id="{3AB969B5-9A64-09C1-3A2C-60BA9BAD6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296" y="858982"/>
            <a:ext cx="630140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8704FB1-5C1F-45EF-FD55-75F9DFE93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9EE2695-1247-691F-37E0-9DC1FD110E41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ED90BCF-A66B-0079-518C-B74D67FC3BD5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EA9FEE3-2011-AE6C-DAAE-519C718BB7D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30B8245-0C99-0773-0837-CCAC57B8AAE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E3578A5-876C-E731-6EF2-7F0B60AEA1C8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8EEC28C-E775-0105-6250-B9789D74DAC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D503EC7-9F70-2922-2B30-01E473BB433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AFF3D05-C312-10B2-8E66-76D0F6AC0E2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09D6E21-E93B-8BCE-9948-373474B2038F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B2DD270-4CEB-82D6-1FAC-DC9E7CD3CC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C47B437-2F24-46C5-5734-0E6A14ACDD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6CC41719-10B4-D093-8DD0-6841D17D4CE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Validation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055F93B-1530-185A-BD7E-0F84A653DD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6F8510E6-F4AE-1BB8-1E91-71CD4E66E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5284467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AA503-E532-778A-53FC-B21FFD5FB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!! Picture 4">
            <a:extLst>
              <a:ext uri="{FF2B5EF4-FFF2-40B4-BE49-F238E27FC236}">
                <a16:creationId xmlns:a16="http://schemas.microsoft.com/office/drawing/2014/main" id="{EEF69E04-99F0-900A-63DE-02D9F8594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05" y="858982"/>
            <a:ext cx="630140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8AC162-3466-AB6F-9995-D82298B41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617" y="1133854"/>
            <a:ext cx="633865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4301203-03D6-DE12-D131-FDCAC5D73C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4EC7861-43A3-301C-CC60-8D14443D28CE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BB567EE-739A-A4F0-D369-0BC4653C870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A6355EF-9826-E2EC-10D4-65A6B342193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FC574CE-DC7A-3E58-530D-37AFB4A77D17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0D22115-55B4-AD6E-FCD9-68FF73262599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DBFA167-0C5C-EC69-06C7-232F6BE1790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9FA6595-55CD-A2F4-5B7F-C31509E96FF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234B8E-C6B9-3F31-4E3D-9139DD551DC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E4A3302-35DD-4344-F4FA-65049319DE4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E2235C1D-F9E6-A3C6-4AD7-772ACA5F42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2226A7B-45C8-9298-91E7-15395F1D13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C9A86D1-F674-9C15-638C-744D485D10B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Validation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3B72EB9-9243-31F1-37B1-EE496B7089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7F957B5D-C3B7-6403-0F06-99FE93BE8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F17EB79-0550-0D1C-4C6B-C730539D9FF7}"/>
              </a:ext>
            </a:extLst>
          </p:cNvPr>
          <p:cNvSpPr/>
          <p:nvPr/>
        </p:nvSpPr>
        <p:spPr>
          <a:xfrm>
            <a:off x="5156418" y="2124364"/>
            <a:ext cx="1399289" cy="332509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3903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898EC-8A64-10B8-5D96-001D08050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877EC04-2877-37AB-CC24-0286EDBD3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314B396-1FF3-B858-6A94-668A02C809BE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098D8FB-B345-8DC2-F48F-A4A1C0847E45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0195512C-3C95-7512-09EF-7C7557FFC88D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5D8907E-01EE-38D6-1D59-FE3E067EA134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1E3F04FE-CD7F-0083-006C-96EE8A88B480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Work Candidates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FD991B9-3A0F-AF61-BF7A-FA95492B1AA3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E8F2CF0-267B-458E-CFED-F6F56B2ACAF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AC4900B-4C77-873F-6598-BB7C1036830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D5BBE6-9122-C293-421B-F4266C6F0A10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B930C25-A33B-DFD4-EAD8-CA9C8B12D3C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F8F856B-F277-EC7B-6640-E819FB3CF7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EB294CCF-A0DE-44B7-F996-8805E3CCB6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8F15D094-6AF8-552B-93A9-7E23C5E897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1BDF6440-0CE5-1577-6846-1EB380FBB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8802669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CBB8D-46F7-75F1-C400-39ECB6156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!!Picture 4">
            <a:extLst>
              <a:ext uri="{FF2B5EF4-FFF2-40B4-BE49-F238E27FC236}">
                <a16:creationId xmlns:a16="http://schemas.microsoft.com/office/drawing/2014/main" id="{C38C5C68-3482-BEBD-9FA4-A301CA0B4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05" y="858982"/>
            <a:ext cx="630140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EBF7F4-2B13-75B3-4A60-A95913462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710" y="1133854"/>
            <a:ext cx="630750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BBDF032-034B-A3FE-F227-10AF2622F7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7950" y="1884218"/>
            <a:ext cx="9495234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25163F8-945B-DAC3-2F49-F21094FDF8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50F64D5-39C1-B07F-AB82-4A002A623D8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97A8BA4-9A0F-CAAD-65F1-9E0B1270CD5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66A38F2-00FD-8092-FF76-997A43A30BFC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CF3370C-02CE-F6D9-79D9-46CB1A8F7B78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6BE3C61-1E4C-A246-6ED1-E6FEE173994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F53D089E-B6D2-0F33-6AE6-6EB725BD80A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F485B08-40B5-4BC8-C1C4-07507F47345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F1B24B-9151-756B-A51E-F077E2D04A05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58260C1-9083-9A9D-D8DC-36DFBD9B641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9A92472F-36ED-78E7-1A2B-0D7FF3FCB8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6703FA1D-D35C-CF9C-B7E7-BCFF738B5C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B6AB374-80EE-89D9-83BC-E6BE4CBF5C10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Validation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E761315-DC64-16A1-59F6-D64FDED9C3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FE8529CC-BCE0-DA89-D690-9CFD4892FC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238325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59BA8-51E3-7565-9325-2633B4003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!!Picture 4">
            <a:extLst>
              <a:ext uri="{FF2B5EF4-FFF2-40B4-BE49-F238E27FC236}">
                <a16:creationId xmlns:a16="http://schemas.microsoft.com/office/drawing/2014/main" id="{5A9B309B-AEC2-E590-926A-AD38F8604A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05" y="858982"/>
            <a:ext cx="630140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E62505-257C-10D9-F8EE-585FD5D30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6474" y="1133854"/>
            <a:ext cx="6307502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24CB28-BAE0-47C3-F3FF-19EF7C19F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1497" y="1884218"/>
            <a:ext cx="9495234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3C0E780-94EF-3E14-3131-22A67AE50C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9D1FBCA-2391-90A2-9978-91F886A92A9E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BADFAD2-E9A2-9D09-708F-9003703CDA9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208E99C4-9403-7668-F33A-4C6462AF764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4586909-8B3C-C151-8B9C-96B5C80F043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F91527F-D32B-3757-379D-B66DC1473DC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385B095-72EB-E644-9262-B395C57D2F9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E93AD74-B2BC-5793-8850-9C57BB5B728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9ECAAB7-EEE8-263B-E3F2-ADEAF5E4BBE3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4EAB670-7DF1-CAAE-4807-48D022E4327A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57C22E7-457F-41EE-6A37-1103036C64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9FC7EE3-19EB-3D23-F27B-4E57692974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77074E4D-3A8E-693B-F259-BAC1B113E8F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Assignment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51C974B-2F7A-979F-F89C-E1C8CFD12C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495F0A8C-748E-04C6-800F-B8E954189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390803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47C95-7BF1-4597-E862-5DB6C3F62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6346634-DD9E-F3AF-D9E5-CD2C1C047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A7C6AC93-7F26-EB05-2978-7F194717F900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9B91746-525B-725D-89BC-81B00AF71799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BBEA4D2-727C-E146-78C6-0464BA6135BD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F9B1A0E-93D8-E59F-172D-98F974299C9A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2A6AFDFE-7075-550B-B647-D7D516EAF138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Inspection Review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4A981CE-FF74-C432-4974-928CD56FAD86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C85481F-4F74-4184-83CD-9D0E318925B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3D0A4AD8-2659-1B7D-39B9-06F5508164E7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4EA76E3-A26C-2A8D-858F-4470D69F53F5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49A3BFD-6E73-B291-2120-E60576CDBABA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4C769E6-09C2-9D60-8022-AD9DDCA758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99F82BA4-7985-0E15-3F2C-14EA5CFF98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00092160-A0DD-54D0-EC84-4C06128454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6DE3B158-8558-4E4B-08E8-C6575000A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19588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A485E-D43A-DA3D-5696-A08737228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ED2922F-4385-7DF5-B2E6-3332E5A8F3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C150C48-5313-F608-314C-B51CA3E2B18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E4F22DA-F2BD-AD13-F676-B1C71F60B1E3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5D4EAA32-7C05-73F1-A10A-80C7B50F819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9D2ABA70-E7BB-B401-15C7-1D62228EE41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5236A8B-1DB9-B880-D4B7-AB9755FA28A8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19E6EE8-B3DB-757B-F178-94DC182A8B6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DADDE5F-8649-95C1-F085-99F1D3C70B4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A0F5154-2882-CF7F-83DD-55D7DAF0B67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01F2583-62E1-85F3-AAF8-3E143099F64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DBB4FCB7-8DF6-7808-8E2D-2912F4DA46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65B411A-2CA6-1074-5E67-B25DC1A9D7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AC5F260-DE4E-E3A4-E330-21F2BB177034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4E3E2920-164A-0D55-6E73-220BFAC6B7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!! TextBox 20">
            <a:extLst>
              <a:ext uri="{FF2B5EF4-FFF2-40B4-BE49-F238E27FC236}">
                <a16:creationId xmlns:a16="http://schemas.microsoft.com/office/drawing/2014/main" id="{1507A32D-CC87-01A4-614E-24F91B44B320}"/>
              </a:ext>
            </a:extLst>
          </p:cNvPr>
          <p:cNvSpPr txBox="1"/>
          <p:nvPr/>
        </p:nvSpPr>
        <p:spPr>
          <a:xfrm>
            <a:off x="2360781" y="1785580"/>
            <a:ext cx="3394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Process</a:t>
            </a:r>
          </a:p>
          <a:p>
            <a:r>
              <a:rPr lang="en-US" sz="1400" dirty="0"/>
              <a:t>What is your process for inspection review.  Who reviews which inspections?  When is an inspection picked for review?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6E7CF12-113A-69C6-52E4-9559734C2B6D}"/>
              </a:ext>
            </a:extLst>
          </p:cNvPr>
          <p:cNvSpPr/>
          <p:nvPr/>
        </p:nvSpPr>
        <p:spPr>
          <a:xfrm>
            <a:off x="2285022" y="3909518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Inspection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3875DD8-AFC1-EB28-3CB3-19807E1D127A}"/>
              </a:ext>
            </a:extLst>
          </p:cNvPr>
          <p:cNvSpPr/>
          <p:nvPr/>
        </p:nvSpPr>
        <p:spPr>
          <a:xfrm>
            <a:off x="4378943" y="3320385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MAYDOT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EF50B7E-3EC7-8A09-1A83-8D0FFBC967C2}"/>
              </a:ext>
            </a:extLst>
          </p:cNvPr>
          <p:cNvSpPr/>
          <p:nvPr/>
        </p:nvSpPr>
        <p:spPr>
          <a:xfrm>
            <a:off x="4378943" y="4744666"/>
            <a:ext cx="1533998" cy="80356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Consultant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6D42862-A429-41A9-68F3-E46F2A66BF38}"/>
              </a:ext>
            </a:extLst>
          </p:cNvPr>
          <p:cNvSpPr/>
          <p:nvPr/>
        </p:nvSpPr>
        <p:spPr>
          <a:xfrm>
            <a:off x="9133332" y="3320385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QA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D739160-C30E-CB2B-A5BB-0D23D77A3D40}"/>
              </a:ext>
            </a:extLst>
          </p:cNvPr>
          <p:cNvSpPr/>
          <p:nvPr/>
        </p:nvSpPr>
        <p:spPr>
          <a:xfrm>
            <a:off x="6756137" y="4079761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Complex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8292F55-3E8D-E202-842F-9BBD8DC94C4F}"/>
              </a:ext>
            </a:extLst>
          </p:cNvPr>
          <p:cNvCxnSpPr>
            <a:endCxn id="6" idx="1"/>
          </p:cNvCxnSpPr>
          <p:nvPr/>
        </p:nvCxnSpPr>
        <p:spPr>
          <a:xfrm flipV="1">
            <a:off x="3819020" y="3722167"/>
            <a:ext cx="559923" cy="401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DA30D8A-823F-2353-B2EA-DBFDEA37A3F9}"/>
              </a:ext>
            </a:extLst>
          </p:cNvPr>
          <p:cNvCxnSpPr/>
          <p:nvPr/>
        </p:nvCxnSpPr>
        <p:spPr>
          <a:xfrm>
            <a:off x="3819020" y="4583773"/>
            <a:ext cx="559923" cy="369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A8AEF17-98F9-6BEC-B502-16500E75B170}"/>
              </a:ext>
            </a:extLst>
          </p:cNvPr>
          <p:cNvCxnSpPr/>
          <p:nvPr/>
        </p:nvCxnSpPr>
        <p:spPr>
          <a:xfrm>
            <a:off x="5912941" y="3558537"/>
            <a:ext cx="31546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75FD410-BFA7-F716-E809-56C8F869221D}"/>
              </a:ext>
            </a:extLst>
          </p:cNvPr>
          <p:cNvCxnSpPr/>
          <p:nvPr/>
        </p:nvCxnSpPr>
        <p:spPr>
          <a:xfrm flipV="1">
            <a:off x="6065758" y="4744666"/>
            <a:ext cx="618836" cy="401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09B9793-C5F0-3172-2749-02344A007543}"/>
              </a:ext>
            </a:extLst>
          </p:cNvPr>
          <p:cNvCxnSpPr/>
          <p:nvPr/>
        </p:nvCxnSpPr>
        <p:spPr>
          <a:xfrm>
            <a:off x="6001103" y="3923058"/>
            <a:ext cx="755034" cy="388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B065DF3-06C0-8FE3-3192-D2C4B7194800}"/>
              </a:ext>
            </a:extLst>
          </p:cNvPr>
          <p:cNvCxnSpPr/>
          <p:nvPr/>
        </p:nvCxnSpPr>
        <p:spPr>
          <a:xfrm flipV="1">
            <a:off x="6176594" y="4311300"/>
            <a:ext cx="3398982" cy="1122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C53DFAE-3726-F84F-26E0-3126F35BAA3C}"/>
              </a:ext>
            </a:extLst>
          </p:cNvPr>
          <p:cNvSpPr txBox="1"/>
          <p:nvPr/>
        </p:nvSpPr>
        <p:spPr>
          <a:xfrm>
            <a:off x="8386851" y="3253291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238BB3D3-38CE-6B16-8965-A4BC16092B78}"/>
              </a:ext>
            </a:extLst>
          </p:cNvPr>
          <p:cNvCxnSpPr>
            <a:cxnSpLocks/>
          </p:cNvCxnSpPr>
          <p:nvPr/>
        </p:nvCxnSpPr>
        <p:spPr>
          <a:xfrm flipV="1">
            <a:off x="8400971" y="3923058"/>
            <a:ext cx="666605" cy="388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3E4CE217-1A10-634E-1C88-935E88ED11FA}"/>
              </a:ext>
            </a:extLst>
          </p:cNvPr>
          <p:cNvSpPr txBox="1"/>
          <p:nvPr/>
        </p:nvSpPr>
        <p:spPr>
          <a:xfrm>
            <a:off x="8699458" y="4576225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</a:t>
            </a:r>
          </a:p>
        </p:txBody>
      </p:sp>
    </p:spTree>
    <p:extLst>
      <p:ext uri="{BB962C8B-B14F-4D97-AF65-F5344CB8AC3E}">
        <p14:creationId xmlns:p14="http://schemas.microsoft.com/office/powerpoint/2010/main" val="2395949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2E00E-1F81-5171-82AA-3AD0D6042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3E1944BA-0D7C-4495-61B8-6B830C23D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2D94B0E-EC93-9A1F-CA0E-C2126D6792A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CF9206E-228D-8FAA-09E4-3DB9A23AA31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06BC2B6-69A8-1F64-2A02-CC171ED2144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E294637-9F09-B491-2392-FAFF002B010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8093076-9A16-7161-AF78-AD20E9BDE577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1E24483-3507-A119-AACC-D17F7951FBC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AA76D1D-DD32-E159-95B3-85AE831B29C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13B395-6136-A095-1B29-7705A22BCD1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F0AF4D-5660-A294-6ADF-66C6C2165B2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7159247-DD2A-09A0-195B-3A7B448EEA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62DB421-8D17-F9B6-A7ED-CBC6BE3BC9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72DC2E9-F583-DBE6-A441-EDA63CD43A3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B23D3B70-6755-07BD-0B9A-89EE38124B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A187C7-5EE8-945D-C610-489D1A7980FB}"/>
              </a:ext>
            </a:extLst>
          </p:cNvPr>
          <p:cNvSpPr/>
          <p:nvPr/>
        </p:nvSpPr>
        <p:spPr>
          <a:xfrm>
            <a:off x="2050354" y="1506194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Inspection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8341CB7-CD02-8C61-7858-7C77CD72534F}"/>
              </a:ext>
            </a:extLst>
          </p:cNvPr>
          <p:cNvSpPr/>
          <p:nvPr/>
        </p:nvSpPr>
        <p:spPr>
          <a:xfrm>
            <a:off x="4144275" y="917061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MAYDOT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41332F1-9C29-52C0-9187-E10143F2CE76}"/>
              </a:ext>
            </a:extLst>
          </p:cNvPr>
          <p:cNvSpPr/>
          <p:nvPr/>
        </p:nvSpPr>
        <p:spPr>
          <a:xfrm>
            <a:off x="4144275" y="2341342"/>
            <a:ext cx="1533998" cy="80356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Consultant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881070D-AC9C-ADA4-9D1F-DE42F7C4EB40}"/>
              </a:ext>
            </a:extLst>
          </p:cNvPr>
          <p:cNvSpPr/>
          <p:nvPr/>
        </p:nvSpPr>
        <p:spPr>
          <a:xfrm>
            <a:off x="8898664" y="917061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QA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0B28219-1FEF-248F-6C7C-6B2554E83743}"/>
              </a:ext>
            </a:extLst>
          </p:cNvPr>
          <p:cNvSpPr/>
          <p:nvPr/>
        </p:nvSpPr>
        <p:spPr>
          <a:xfrm>
            <a:off x="6521469" y="1676437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Complex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04971A5-D9C3-FAAA-E093-C6AB6EE35FE3}"/>
              </a:ext>
            </a:extLst>
          </p:cNvPr>
          <p:cNvCxnSpPr>
            <a:endCxn id="6" idx="1"/>
          </p:cNvCxnSpPr>
          <p:nvPr/>
        </p:nvCxnSpPr>
        <p:spPr>
          <a:xfrm flipV="1">
            <a:off x="3584352" y="1318843"/>
            <a:ext cx="559923" cy="401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B339403-8D6E-96D7-56C3-3C48139C0275}"/>
              </a:ext>
            </a:extLst>
          </p:cNvPr>
          <p:cNvCxnSpPr/>
          <p:nvPr/>
        </p:nvCxnSpPr>
        <p:spPr>
          <a:xfrm>
            <a:off x="3584352" y="2180449"/>
            <a:ext cx="559923" cy="369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C3FD2CF-F6AE-5E9C-E9B7-9FF1713DF672}"/>
              </a:ext>
            </a:extLst>
          </p:cNvPr>
          <p:cNvCxnSpPr/>
          <p:nvPr/>
        </p:nvCxnSpPr>
        <p:spPr>
          <a:xfrm>
            <a:off x="5678273" y="1155213"/>
            <a:ext cx="31546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6C0F5AD-A3BC-4EAF-779A-2881C6EFCA55}"/>
              </a:ext>
            </a:extLst>
          </p:cNvPr>
          <p:cNvCxnSpPr/>
          <p:nvPr/>
        </p:nvCxnSpPr>
        <p:spPr>
          <a:xfrm flipV="1">
            <a:off x="5831090" y="2341342"/>
            <a:ext cx="618836" cy="401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678C6ED-0121-5F7E-C3B1-2F70777E24C0}"/>
              </a:ext>
            </a:extLst>
          </p:cNvPr>
          <p:cNvCxnSpPr/>
          <p:nvPr/>
        </p:nvCxnSpPr>
        <p:spPr>
          <a:xfrm>
            <a:off x="5766435" y="1519734"/>
            <a:ext cx="755034" cy="388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61AED2D-B69A-8A55-06BA-537FB671DF5F}"/>
              </a:ext>
            </a:extLst>
          </p:cNvPr>
          <p:cNvCxnSpPr/>
          <p:nvPr/>
        </p:nvCxnSpPr>
        <p:spPr>
          <a:xfrm flipV="1">
            <a:off x="5941926" y="1907976"/>
            <a:ext cx="3398982" cy="1122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5431779-6117-29C0-6B10-C3BD66325A54}"/>
              </a:ext>
            </a:extLst>
          </p:cNvPr>
          <p:cNvSpPr txBox="1"/>
          <p:nvPr/>
        </p:nvSpPr>
        <p:spPr>
          <a:xfrm>
            <a:off x="8152183" y="84996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1C9F5EE-8AB7-0E4C-C097-013B11409C88}"/>
              </a:ext>
            </a:extLst>
          </p:cNvPr>
          <p:cNvCxnSpPr>
            <a:cxnSpLocks/>
          </p:cNvCxnSpPr>
          <p:nvPr/>
        </p:nvCxnSpPr>
        <p:spPr>
          <a:xfrm flipV="1">
            <a:off x="8166303" y="1519734"/>
            <a:ext cx="666605" cy="388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8E7B16A3-25C3-ECF7-C95A-6B2E737E1BB8}"/>
              </a:ext>
            </a:extLst>
          </p:cNvPr>
          <p:cNvSpPr txBox="1"/>
          <p:nvPr/>
        </p:nvSpPr>
        <p:spPr>
          <a:xfrm>
            <a:off x="8464790" y="2172901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9ADDE0F-CEEE-439A-F75E-DCF58EE97D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0257" y="3269168"/>
            <a:ext cx="633148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0FD547B-C427-AA48-8624-2B369C09A979}"/>
              </a:ext>
            </a:extLst>
          </p:cNvPr>
          <p:cNvSpPr/>
          <p:nvPr/>
        </p:nvSpPr>
        <p:spPr>
          <a:xfrm>
            <a:off x="3849731" y="695324"/>
            <a:ext cx="2111816" cy="2573844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6283A79-38F6-9B11-773E-D51E7FC42BA9}"/>
              </a:ext>
            </a:extLst>
          </p:cNvPr>
          <p:cNvSpPr/>
          <p:nvPr/>
        </p:nvSpPr>
        <p:spPr>
          <a:xfrm>
            <a:off x="6096000" y="695324"/>
            <a:ext cx="2111816" cy="2573844"/>
          </a:xfrm>
          <a:prstGeom prst="roundRect">
            <a:avLst>
              <a:gd name="adj" fmla="val 9861"/>
            </a:avLst>
          </a:prstGeom>
          <a:solidFill>
            <a:srgbClr val="1689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09988EE-09BD-660A-D41D-A591D3A97A24}"/>
              </a:ext>
            </a:extLst>
          </p:cNvPr>
          <p:cNvSpPr/>
          <p:nvPr/>
        </p:nvSpPr>
        <p:spPr>
          <a:xfrm>
            <a:off x="8266743" y="702082"/>
            <a:ext cx="2331595" cy="2573844"/>
          </a:xfrm>
          <a:prstGeom prst="roundRect">
            <a:avLst>
              <a:gd name="adj" fmla="val 9861"/>
            </a:avLst>
          </a:prstGeom>
          <a:solidFill>
            <a:srgbClr val="00B05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54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63284-E62B-2156-91B0-FA91DF3FA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0370B92-18DA-220A-3337-768DB999C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8018DBC-8BDD-4DB8-7246-A4367FA3869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71CEE96-9E4A-1C77-40C0-570C296A8F2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02F8A54-1CA3-C2CC-2843-F973A8A067A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8EBAAF1-AEE5-923A-B068-FD105C60EDD1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5F82245-FAFA-0403-E809-9883EAFDC408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33E9F729-EAC9-5A24-3FC6-B2F17766C3C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A881D60-FE80-B4B5-31DE-3BBE99540630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9D5FB0-B94A-D87F-C5B6-48D1853C73E4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E5277A-C50A-5DB8-C5EC-A1FACDE29C3A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990173E-3D9B-DF7B-5917-35637EDD4C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E10AD14-4D8F-D36A-11A2-BBC24E4AB5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1C0A616-E09D-426E-5BEA-B3B9AD483F5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A9405DC6-2147-10BB-8D47-1312E8AEB5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1F3D47D-8A46-BCF5-672F-53B625BC004E}"/>
              </a:ext>
            </a:extLst>
          </p:cNvPr>
          <p:cNvSpPr/>
          <p:nvPr/>
        </p:nvSpPr>
        <p:spPr>
          <a:xfrm>
            <a:off x="2050354" y="1506194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Inspection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42B2B36-A059-EE67-34E4-CB0932375E3A}"/>
              </a:ext>
            </a:extLst>
          </p:cNvPr>
          <p:cNvSpPr/>
          <p:nvPr/>
        </p:nvSpPr>
        <p:spPr>
          <a:xfrm>
            <a:off x="4144275" y="917061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MAYDOT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A25FD79-7B30-7826-D962-284C5455C9C0}"/>
              </a:ext>
            </a:extLst>
          </p:cNvPr>
          <p:cNvSpPr/>
          <p:nvPr/>
        </p:nvSpPr>
        <p:spPr>
          <a:xfrm>
            <a:off x="4144275" y="2341342"/>
            <a:ext cx="1533998" cy="80356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Consultant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39F9519-7441-2FA6-3798-DB786ACF6E60}"/>
              </a:ext>
            </a:extLst>
          </p:cNvPr>
          <p:cNvSpPr/>
          <p:nvPr/>
        </p:nvSpPr>
        <p:spPr>
          <a:xfrm>
            <a:off x="8898664" y="917061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QA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8635CF3-788E-F57A-8E39-23D9D54C12EE}"/>
              </a:ext>
            </a:extLst>
          </p:cNvPr>
          <p:cNvSpPr/>
          <p:nvPr/>
        </p:nvSpPr>
        <p:spPr>
          <a:xfrm>
            <a:off x="6521469" y="1676437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Complex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6FC16E2-BE34-FC9C-9B20-2CC350F4852B}"/>
              </a:ext>
            </a:extLst>
          </p:cNvPr>
          <p:cNvCxnSpPr>
            <a:endCxn id="6" idx="1"/>
          </p:cNvCxnSpPr>
          <p:nvPr/>
        </p:nvCxnSpPr>
        <p:spPr>
          <a:xfrm flipV="1">
            <a:off x="3584352" y="1318843"/>
            <a:ext cx="559923" cy="401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1DACEAA-2412-9F00-A094-8B1F024E934D}"/>
              </a:ext>
            </a:extLst>
          </p:cNvPr>
          <p:cNvCxnSpPr/>
          <p:nvPr/>
        </p:nvCxnSpPr>
        <p:spPr>
          <a:xfrm>
            <a:off x="3584352" y="2180449"/>
            <a:ext cx="559923" cy="369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6EB07F2-F247-8F4A-BCFB-A380DF6C1F95}"/>
              </a:ext>
            </a:extLst>
          </p:cNvPr>
          <p:cNvCxnSpPr/>
          <p:nvPr/>
        </p:nvCxnSpPr>
        <p:spPr>
          <a:xfrm>
            <a:off x="5678273" y="1155213"/>
            <a:ext cx="31546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7039A65-3E3F-12FD-8F85-3157CD466092}"/>
              </a:ext>
            </a:extLst>
          </p:cNvPr>
          <p:cNvCxnSpPr/>
          <p:nvPr/>
        </p:nvCxnSpPr>
        <p:spPr>
          <a:xfrm flipV="1">
            <a:off x="5831090" y="2341342"/>
            <a:ext cx="618836" cy="401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02201C8-85AE-3A8B-A375-E454752810EB}"/>
              </a:ext>
            </a:extLst>
          </p:cNvPr>
          <p:cNvCxnSpPr/>
          <p:nvPr/>
        </p:nvCxnSpPr>
        <p:spPr>
          <a:xfrm>
            <a:off x="5766435" y="1519734"/>
            <a:ext cx="755034" cy="388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3249F7C-28AD-63E7-3971-89886484466A}"/>
              </a:ext>
            </a:extLst>
          </p:cNvPr>
          <p:cNvCxnSpPr/>
          <p:nvPr/>
        </p:nvCxnSpPr>
        <p:spPr>
          <a:xfrm flipV="1">
            <a:off x="5941926" y="1907976"/>
            <a:ext cx="3398982" cy="1122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2400B9D6-9453-054B-7EA9-62DA21938476}"/>
              </a:ext>
            </a:extLst>
          </p:cNvPr>
          <p:cNvSpPr txBox="1"/>
          <p:nvPr/>
        </p:nvSpPr>
        <p:spPr>
          <a:xfrm>
            <a:off x="8152183" y="84996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AB4092E3-14BB-5936-D919-A148FEF76551}"/>
              </a:ext>
            </a:extLst>
          </p:cNvPr>
          <p:cNvCxnSpPr>
            <a:cxnSpLocks/>
          </p:cNvCxnSpPr>
          <p:nvPr/>
        </p:nvCxnSpPr>
        <p:spPr>
          <a:xfrm flipV="1">
            <a:off x="8166303" y="1519734"/>
            <a:ext cx="666605" cy="388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4AC8DA18-7A3C-08B4-92F2-79699FF94F02}"/>
              </a:ext>
            </a:extLst>
          </p:cNvPr>
          <p:cNvSpPr txBox="1"/>
          <p:nvPr/>
        </p:nvSpPr>
        <p:spPr>
          <a:xfrm>
            <a:off x="8464790" y="2172901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8B3F1E1-8562-A253-A875-65E6144064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0257" y="3269168"/>
            <a:ext cx="633148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80D6B69-504D-14FE-4C33-3D3AFDCA9E85}"/>
              </a:ext>
            </a:extLst>
          </p:cNvPr>
          <p:cNvSpPr/>
          <p:nvPr/>
        </p:nvSpPr>
        <p:spPr>
          <a:xfrm>
            <a:off x="3849731" y="695324"/>
            <a:ext cx="2111816" cy="2573844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F42219D-3AF6-65CF-F9E2-75935E7B5194}"/>
              </a:ext>
            </a:extLst>
          </p:cNvPr>
          <p:cNvSpPr/>
          <p:nvPr/>
        </p:nvSpPr>
        <p:spPr>
          <a:xfrm>
            <a:off x="6096000" y="695324"/>
            <a:ext cx="2111816" cy="2573844"/>
          </a:xfrm>
          <a:prstGeom prst="roundRect">
            <a:avLst>
              <a:gd name="adj" fmla="val 9861"/>
            </a:avLst>
          </a:prstGeom>
          <a:solidFill>
            <a:srgbClr val="1689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44C17E1-6DB3-FE94-9EB6-008582D1990D}"/>
              </a:ext>
            </a:extLst>
          </p:cNvPr>
          <p:cNvSpPr/>
          <p:nvPr/>
        </p:nvSpPr>
        <p:spPr>
          <a:xfrm>
            <a:off x="8266743" y="702082"/>
            <a:ext cx="2331595" cy="2573844"/>
          </a:xfrm>
          <a:prstGeom prst="roundRect">
            <a:avLst>
              <a:gd name="adj" fmla="val 9861"/>
            </a:avLst>
          </a:prstGeom>
          <a:solidFill>
            <a:srgbClr val="00B05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FA67A76-7E28-9F5F-F0D5-A348E7A0A94B}"/>
              </a:ext>
            </a:extLst>
          </p:cNvPr>
          <p:cNvSpPr/>
          <p:nvPr/>
        </p:nvSpPr>
        <p:spPr>
          <a:xfrm>
            <a:off x="2923325" y="5498697"/>
            <a:ext cx="6331486" cy="296008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82AC207-1F59-B82B-5016-E6F831E56FE2}"/>
              </a:ext>
            </a:extLst>
          </p:cNvPr>
          <p:cNvSpPr/>
          <p:nvPr/>
        </p:nvSpPr>
        <p:spPr>
          <a:xfrm>
            <a:off x="2882925" y="5794704"/>
            <a:ext cx="6385749" cy="282959"/>
          </a:xfrm>
          <a:prstGeom prst="roundRect">
            <a:avLst>
              <a:gd name="adj" fmla="val 9861"/>
            </a:avLst>
          </a:prstGeom>
          <a:solidFill>
            <a:srgbClr val="1689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841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EB054-0626-2C3A-2B1F-05D8FA62F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405A8C6-0653-8960-A8B5-3496EA94C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9A086167-53A5-479D-6F21-1E99BA8CB1E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F2116E6-686B-A369-4A9B-71642A5F6663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BFDBE4A-8FC5-77B5-8E51-FD2616B66A7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7229A68-0F18-DB9D-44EB-958F3125FCF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17FB732-5905-78DD-741E-C7476BB195C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15DF174-D709-6C04-A9B0-6C3AA107EB45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B3868D8-7C01-A7B9-5617-A96FDA653E1C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A66F77-D9A0-0A9A-8BF6-E9C78E6E115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9BA16AF-27CA-955A-B3B0-53636348C01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2EAC32F-B888-7608-55D1-12ED11EF18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01449AE6-1865-DB2F-F1E8-8D302023E7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35CDDBC7-B866-EB91-62F8-B6617FC2016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0702780-B1B3-3DDA-C44C-2E568F21B5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99A2C7-B44B-E9F6-1260-4B655447802E}"/>
              </a:ext>
            </a:extLst>
          </p:cNvPr>
          <p:cNvSpPr/>
          <p:nvPr/>
        </p:nvSpPr>
        <p:spPr>
          <a:xfrm>
            <a:off x="59722" y="1506194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Inspection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02DC488-AD8C-C37A-8AC3-E846490EE06F}"/>
              </a:ext>
            </a:extLst>
          </p:cNvPr>
          <p:cNvSpPr/>
          <p:nvPr/>
        </p:nvSpPr>
        <p:spPr>
          <a:xfrm>
            <a:off x="2153643" y="917061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MAYDOT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FFCAA8C-1EC1-898D-E8BB-96E9CC08F4EB}"/>
              </a:ext>
            </a:extLst>
          </p:cNvPr>
          <p:cNvSpPr/>
          <p:nvPr/>
        </p:nvSpPr>
        <p:spPr>
          <a:xfrm>
            <a:off x="2153643" y="2341342"/>
            <a:ext cx="1533998" cy="80356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Consultant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C7FCF4F-AA59-58DB-E625-AD9FCA339536}"/>
              </a:ext>
            </a:extLst>
          </p:cNvPr>
          <p:cNvSpPr/>
          <p:nvPr/>
        </p:nvSpPr>
        <p:spPr>
          <a:xfrm>
            <a:off x="6908032" y="917061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QA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D2B56B5-9463-9103-5681-C87D1DEC6600}"/>
              </a:ext>
            </a:extLst>
          </p:cNvPr>
          <p:cNvSpPr/>
          <p:nvPr/>
        </p:nvSpPr>
        <p:spPr>
          <a:xfrm>
            <a:off x="4530837" y="1676437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Complex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F4AFF32-9D74-E5F9-D80A-0BDA57476B81}"/>
              </a:ext>
            </a:extLst>
          </p:cNvPr>
          <p:cNvCxnSpPr>
            <a:endCxn id="6" idx="1"/>
          </p:cNvCxnSpPr>
          <p:nvPr/>
        </p:nvCxnSpPr>
        <p:spPr>
          <a:xfrm flipV="1">
            <a:off x="1593720" y="1318843"/>
            <a:ext cx="559923" cy="401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132A50D-50BB-FAD1-F3B9-3F72EEAF1B53}"/>
              </a:ext>
            </a:extLst>
          </p:cNvPr>
          <p:cNvCxnSpPr/>
          <p:nvPr/>
        </p:nvCxnSpPr>
        <p:spPr>
          <a:xfrm>
            <a:off x="1593720" y="2180449"/>
            <a:ext cx="559923" cy="369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CE0A443-3175-3732-10C1-00FF1DB1E0FA}"/>
              </a:ext>
            </a:extLst>
          </p:cNvPr>
          <p:cNvCxnSpPr/>
          <p:nvPr/>
        </p:nvCxnSpPr>
        <p:spPr>
          <a:xfrm>
            <a:off x="3687641" y="1155213"/>
            <a:ext cx="31546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0EAFBC9-0EB2-BEBA-1F69-521EB088E855}"/>
              </a:ext>
            </a:extLst>
          </p:cNvPr>
          <p:cNvCxnSpPr/>
          <p:nvPr/>
        </p:nvCxnSpPr>
        <p:spPr>
          <a:xfrm flipV="1">
            <a:off x="3840458" y="2341342"/>
            <a:ext cx="618836" cy="401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EA108BB-0237-72BB-7EE8-50EA381ACB7E}"/>
              </a:ext>
            </a:extLst>
          </p:cNvPr>
          <p:cNvCxnSpPr/>
          <p:nvPr/>
        </p:nvCxnSpPr>
        <p:spPr>
          <a:xfrm>
            <a:off x="3775803" y="1519734"/>
            <a:ext cx="755034" cy="388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A5042EE-77C6-0DE3-8F4D-1605121E8307}"/>
              </a:ext>
            </a:extLst>
          </p:cNvPr>
          <p:cNvCxnSpPr/>
          <p:nvPr/>
        </p:nvCxnSpPr>
        <p:spPr>
          <a:xfrm flipV="1">
            <a:off x="3951294" y="1907976"/>
            <a:ext cx="3398982" cy="1122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703F267-BAC6-C812-99CB-19BFC8F749E2}"/>
              </a:ext>
            </a:extLst>
          </p:cNvPr>
          <p:cNvSpPr txBox="1"/>
          <p:nvPr/>
        </p:nvSpPr>
        <p:spPr>
          <a:xfrm>
            <a:off x="6161551" y="84996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1D72400-FB18-D203-4EE3-99F03BF48FEE}"/>
              </a:ext>
            </a:extLst>
          </p:cNvPr>
          <p:cNvCxnSpPr>
            <a:cxnSpLocks/>
          </p:cNvCxnSpPr>
          <p:nvPr/>
        </p:nvCxnSpPr>
        <p:spPr>
          <a:xfrm flipV="1">
            <a:off x="6175671" y="1519734"/>
            <a:ext cx="666605" cy="388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834C67C4-2BD8-AF9B-1F9A-FA03CAE47167}"/>
              </a:ext>
            </a:extLst>
          </p:cNvPr>
          <p:cNvSpPr txBox="1"/>
          <p:nvPr/>
        </p:nvSpPr>
        <p:spPr>
          <a:xfrm>
            <a:off x="6474158" y="2172901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52148C2-99B2-EDEA-2FFF-CCC9FF142E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35" y="3377915"/>
            <a:ext cx="633148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CF171EE-92F9-7E92-293A-4C6FF1EF403E}"/>
              </a:ext>
            </a:extLst>
          </p:cNvPr>
          <p:cNvSpPr/>
          <p:nvPr/>
        </p:nvSpPr>
        <p:spPr>
          <a:xfrm>
            <a:off x="1859099" y="695324"/>
            <a:ext cx="2111816" cy="2573844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34CEE63-54B7-DAAD-B67B-D600B8BDCF27}"/>
              </a:ext>
            </a:extLst>
          </p:cNvPr>
          <p:cNvSpPr/>
          <p:nvPr/>
        </p:nvSpPr>
        <p:spPr>
          <a:xfrm>
            <a:off x="53903" y="5607444"/>
            <a:ext cx="6331486" cy="296008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949B1-CB75-C27B-5781-D03188EBE5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3032" y="886768"/>
            <a:ext cx="6313609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07609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36409-808A-32EB-2A20-4DA241EEA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50FF701-3DF7-39B0-07ED-18B27F717A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1B76BB1-5D66-AAF5-6929-F4EE7C2C2F7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C5B8AA5-E512-9335-862F-617D887771DA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AF41A6F-A6AB-79B0-D752-C352377A853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4979DC4-9707-FA68-5A3A-666B874417F7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AB3FC4B-8280-3F60-4E00-794D9B7BDEB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F8F56F2-77F8-B067-DB1D-8C1FC842999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DA758AA-E743-80EB-8B99-14C76C2A0AE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BE9BB9-F982-E5A1-CA7D-9F9BFBC41E0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BF41ACA-611E-AA73-A52F-60A8EB142DF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38D96BC-793E-BB46-0447-BDBC35500E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B15B42B1-25EE-B3E8-157C-980F8CA6E0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3E050C2-4DFA-CBD9-5E51-52ED37356C4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F8EE9645-6AD6-6620-9D6F-CD5ABE17B5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A527D7A-2575-BCED-E886-5D055611DCA9}"/>
              </a:ext>
            </a:extLst>
          </p:cNvPr>
          <p:cNvSpPr/>
          <p:nvPr/>
        </p:nvSpPr>
        <p:spPr>
          <a:xfrm>
            <a:off x="59722" y="1506194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Inspection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A64EB45-E870-D373-9ABF-C91249087238}"/>
              </a:ext>
            </a:extLst>
          </p:cNvPr>
          <p:cNvSpPr/>
          <p:nvPr/>
        </p:nvSpPr>
        <p:spPr>
          <a:xfrm>
            <a:off x="2153643" y="917061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MAYDOT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458C329-20EA-6E0F-4527-2D4D36CAE588}"/>
              </a:ext>
            </a:extLst>
          </p:cNvPr>
          <p:cNvSpPr/>
          <p:nvPr/>
        </p:nvSpPr>
        <p:spPr>
          <a:xfrm>
            <a:off x="2153643" y="2341342"/>
            <a:ext cx="1533998" cy="80356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Consultant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8F0EBC8-3B2C-5BA9-A75D-E8AA3BAD0CBE}"/>
              </a:ext>
            </a:extLst>
          </p:cNvPr>
          <p:cNvSpPr/>
          <p:nvPr/>
        </p:nvSpPr>
        <p:spPr>
          <a:xfrm>
            <a:off x="6908032" y="917061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QA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39806D9-2084-04B6-16CA-F29CF7500ED2}"/>
              </a:ext>
            </a:extLst>
          </p:cNvPr>
          <p:cNvSpPr/>
          <p:nvPr/>
        </p:nvSpPr>
        <p:spPr>
          <a:xfrm>
            <a:off x="4530837" y="1676437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Complex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C0D0906-469B-76CE-6A0A-ACBB415EEA3E}"/>
              </a:ext>
            </a:extLst>
          </p:cNvPr>
          <p:cNvCxnSpPr>
            <a:endCxn id="6" idx="1"/>
          </p:cNvCxnSpPr>
          <p:nvPr/>
        </p:nvCxnSpPr>
        <p:spPr>
          <a:xfrm flipV="1">
            <a:off x="1593720" y="1318843"/>
            <a:ext cx="559923" cy="401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4C315FE-507C-077A-178B-5A3D56EB125F}"/>
              </a:ext>
            </a:extLst>
          </p:cNvPr>
          <p:cNvCxnSpPr/>
          <p:nvPr/>
        </p:nvCxnSpPr>
        <p:spPr>
          <a:xfrm>
            <a:off x="1593720" y="2180449"/>
            <a:ext cx="559923" cy="369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DB80DDF-2682-63CE-93C4-E025F1F3BD94}"/>
              </a:ext>
            </a:extLst>
          </p:cNvPr>
          <p:cNvCxnSpPr/>
          <p:nvPr/>
        </p:nvCxnSpPr>
        <p:spPr>
          <a:xfrm>
            <a:off x="3687641" y="1155213"/>
            <a:ext cx="31546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23DCD83-06E2-787C-2702-DBCCC44FC028}"/>
              </a:ext>
            </a:extLst>
          </p:cNvPr>
          <p:cNvCxnSpPr/>
          <p:nvPr/>
        </p:nvCxnSpPr>
        <p:spPr>
          <a:xfrm flipV="1">
            <a:off x="3840458" y="2341342"/>
            <a:ext cx="618836" cy="401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9207B7C-0FD4-EA22-E09F-08D4F2F686C2}"/>
              </a:ext>
            </a:extLst>
          </p:cNvPr>
          <p:cNvCxnSpPr/>
          <p:nvPr/>
        </p:nvCxnSpPr>
        <p:spPr>
          <a:xfrm>
            <a:off x="3775803" y="1519734"/>
            <a:ext cx="755034" cy="388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1BFD924-5731-CB4D-8A58-66CA0007093A}"/>
              </a:ext>
            </a:extLst>
          </p:cNvPr>
          <p:cNvCxnSpPr/>
          <p:nvPr/>
        </p:nvCxnSpPr>
        <p:spPr>
          <a:xfrm flipV="1">
            <a:off x="3951294" y="1907976"/>
            <a:ext cx="3398982" cy="1122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949607D-4E44-8389-27A8-5ADCE1B10A65}"/>
              </a:ext>
            </a:extLst>
          </p:cNvPr>
          <p:cNvSpPr txBox="1"/>
          <p:nvPr/>
        </p:nvSpPr>
        <p:spPr>
          <a:xfrm>
            <a:off x="6161551" y="84996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244983F-7A61-8A4C-83B4-1A3627C9B789}"/>
              </a:ext>
            </a:extLst>
          </p:cNvPr>
          <p:cNvCxnSpPr>
            <a:cxnSpLocks/>
          </p:cNvCxnSpPr>
          <p:nvPr/>
        </p:nvCxnSpPr>
        <p:spPr>
          <a:xfrm flipV="1">
            <a:off x="6175671" y="1519734"/>
            <a:ext cx="666605" cy="388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C6D4EFD7-8335-C5D9-8B96-78325D2F35E8}"/>
              </a:ext>
            </a:extLst>
          </p:cNvPr>
          <p:cNvSpPr txBox="1"/>
          <p:nvPr/>
        </p:nvSpPr>
        <p:spPr>
          <a:xfrm>
            <a:off x="6474158" y="2172901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A1F7C3-E5C0-5188-13E6-C2B3225A91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35" y="3377915"/>
            <a:ext cx="633148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206EF80-8C1B-69F2-751D-89DAB89E5B61}"/>
              </a:ext>
            </a:extLst>
          </p:cNvPr>
          <p:cNvSpPr/>
          <p:nvPr/>
        </p:nvSpPr>
        <p:spPr>
          <a:xfrm>
            <a:off x="1859099" y="695324"/>
            <a:ext cx="2111816" cy="2573844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8EED7A5-7863-C5F1-4BF6-83FBF3D68B92}"/>
              </a:ext>
            </a:extLst>
          </p:cNvPr>
          <p:cNvSpPr/>
          <p:nvPr/>
        </p:nvSpPr>
        <p:spPr>
          <a:xfrm>
            <a:off x="53903" y="5607444"/>
            <a:ext cx="6331486" cy="296008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6D121C8-89E8-4BBF-0AD7-355783D3AD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6053" y="695324"/>
            <a:ext cx="633865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49790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2D340-8914-6628-C17A-FDD148A7F1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FA45ED2-86CC-41D1-32F8-E871FB8FF1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EFAF787-15D2-A7A5-1B24-7BE14BD4E15A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9709A603-AB3C-C5FD-8306-110FF0490733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1B7676C-0EE1-FD7E-BC42-9E0DED398AE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C8E45FCA-7BAD-8408-8765-330AA95762A7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7F75075C-CE87-9782-AE26-07472206907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8C2A5030-FBBF-9B10-DF2E-56B6B5A0A3E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494D298-9509-DA82-CA8D-C243E1655C35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F77D027-D629-EBE7-C052-2CD7FA505416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C5D1C23-EBE0-D3FD-C784-3EE726D8466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9FFEFFF-A2F0-C7FF-7F7E-A670D0EEEB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98279E60-4FD5-29B9-4B2A-198F80692B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C98553E2-9AFB-D170-1C71-337EFDD38D82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A2353EFB-DF10-F6A0-D7BB-A709B25672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FD6969-5E92-C3E1-5136-DA41251B4E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7177" y="995320"/>
            <a:ext cx="6337646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45023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DAE16-AA78-9E01-7E6A-CB37A7B73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9F98839-8E5B-C037-4868-23953B24BA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721D16D-0A05-C21E-3679-29D5F073D94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31817BF8-8F56-C8BB-F1C4-EDBFA322FBC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5B7CF05-34DE-111C-D105-386021C6BFB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F32D2F6-7E1A-1B3C-0711-5E8CD5470CD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7A1007D2-2C69-9601-49AD-F9244538CC02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690D661-B269-D5A6-EEFF-5879E6FDDC1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62A4C9F-5616-DF26-58E5-D8A9D870352A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6E729B-4BB2-E6B4-A108-D897D231B30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C8F80E6-80F2-9280-9ECB-0D55ACD060B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D40539FE-53D6-3BB4-3482-E0C203639D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146B352-4560-93FA-235F-642A12401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4257A51D-9F38-E3FE-3B48-DBF69642BE81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F876FA1-BC18-4041-2895-2C8E498BA2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93C262-2432-4A0B-1E79-DE816C7F01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21248" y="954860"/>
            <a:ext cx="6349504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56284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5F6D5-8696-CE7E-BB0E-39AA62D97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768FC224-23CA-7681-AA40-444DFC650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B0ADDAC8-A416-95DE-1FB2-6926F76A4F9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42B68E52-A037-1ADC-B527-D8958DD5AE6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A683452-4E67-B592-EFA1-C01AEC98DD5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980524CD-5489-D235-399D-4211A4C0A89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AB29D70E-AEA2-0903-9682-A00C7E950EBC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37F04AD-C7DF-8424-BC89-02077A9C427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470473A-E1B9-9CE0-10AF-A2BB4AD613F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A823C4-F81A-1EB3-A4FF-64A9D1B6734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293682B-3548-1D9A-D6A4-B38DE599950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B44D46B-1203-F380-2161-F1EBFBEB7F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9F85C9B-BBBE-F966-8EAD-E6E02A8A13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331E6B2-A48E-5A28-574E-9ABC631CD11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Work Candidates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48BE7BAD-77D4-C5DC-86A6-2FCFE3CD36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877DD5C9-C76A-F56A-B8BB-96118BC23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231099-E8C7-7EE1-54FD-83A8974834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3258" y="702082"/>
            <a:ext cx="6320248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9779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D6555-7E8D-69D6-E25F-8DFDB72DE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D2CF15-8945-3CF3-0FC3-62919FD9A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50" y="757378"/>
            <a:ext cx="11846900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28B6521-F1AB-58CB-FC5B-660D563C2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DC108F43-13E9-0A0C-F4B9-A2DA63891B2C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6E1C3B6-E237-E46C-F54B-16FA2E316793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FF6C4CB-19BB-718C-595D-E6D5A173D26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068EB1E-6CFA-66BB-F9C8-C04B1862D85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4E4046C-26F8-84CF-BCE4-598E2FCAF7FC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7FB72F9-DACA-851D-C48B-A022D1D34D92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5FB1A09-FB4A-6295-7CFF-5F2823A1348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1ACF27-2286-85CA-E1F1-A5ED4A53D4E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2C137D-B550-8902-499C-8EEBA8EA652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BC9AD8C-9C36-95C9-AE0A-E5F557917A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FB33EB4E-1110-0316-D168-F59DF8EA1A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E0413A0-D349-874E-34B1-420A36816F5A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72A4D42-161C-2A82-171E-B6177C0023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FA4C53-0C94-F5E1-782A-9AFF43B68CD5}"/>
              </a:ext>
            </a:extLst>
          </p:cNvPr>
          <p:cNvSpPr txBox="1"/>
          <p:nvPr/>
        </p:nvSpPr>
        <p:spPr>
          <a:xfrm>
            <a:off x="7172344" y="2849815"/>
            <a:ext cx="3133615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SCDOT use case (2024):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Inspection general review step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Review of a load rating if it exists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QA samples for each inspection type</a:t>
            </a:r>
          </a:p>
        </p:txBody>
      </p:sp>
    </p:spTree>
    <p:extLst>
      <p:ext uri="{BB962C8B-B14F-4D97-AF65-F5344CB8AC3E}">
        <p14:creationId xmlns:p14="http://schemas.microsoft.com/office/powerpoint/2010/main" val="35133164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42A44-6EF6-C581-E314-FC134850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9BD561-D263-7E2E-748C-32A611FF7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34" y="0"/>
            <a:ext cx="11339531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B5BE8229-10B5-8996-CA26-A557269303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BC1B9F5-20AE-1501-BF6E-C26C2E465D7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FB218FD-F3E4-FE4F-0E74-05C81ABB57D9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78E0A34-E599-52C6-846C-F14C2E435BA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1314910-EF37-6B3C-73AE-8AC8A47407C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B45382C-CAD5-0B76-1C56-78A547AD28BE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FECE2091-D78E-3A03-13AD-AF858124D939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B4DF612-1A6B-D480-BEB6-669A0A34AE3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81367E-59E7-FAA3-54A0-F6B213E2BCB3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6F35F7D-82EB-C892-6C35-EB84EA5D89A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0EFC8145-7AED-4E75-8F10-44618D81F3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8F9FC0D-3763-54D1-0CAC-5A9C272C17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0452575-9A46-1A95-C99E-222CA42A6FEF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FCBE0C0-30D6-B7E4-B878-BC033A0129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6015C0-F78A-1038-4D25-FB621AA09667}"/>
              </a:ext>
            </a:extLst>
          </p:cNvPr>
          <p:cNvSpPr txBox="1"/>
          <p:nvPr/>
        </p:nvSpPr>
        <p:spPr>
          <a:xfrm>
            <a:off x="7172344" y="2849815"/>
            <a:ext cx="3133615" cy="1015663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SCDOT use case (2024):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Inspection general review step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Review of a load rating if it exists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QA samples for each inspection type</a:t>
            </a:r>
          </a:p>
        </p:txBody>
      </p:sp>
    </p:spTree>
    <p:extLst>
      <p:ext uri="{BB962C8B-B14F-4D97-AF65-F5344CB8AC3E}">
        <p14:creationId xmlns:p14="http://schemas.microsoft.com/office/powerpoint/2010/main" val="2502166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A30FF-EF87-FDAF-5FEF-828832708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7F1C8C-4DF0-1CD5-1B02-45020C53E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5685" y="1006763"/>
            <a:ext cx="6288707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7CD94E0-B397-7B5B-3B8A-39C05863F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BE97D9E-35A8-7FFB-A503-81DCD07625E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21867C7-B64B-8239-38B1-A1CBB8BECA8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0D61248-D6B3-4938-614F-1BB1637E013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D26EA8B-6DD2-BC1A-010B-56220C7E52F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930EB99-5DB1-0A91-70CE-15A002B473CE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7090D7F-221B-EFF1-4146-A35D23E5CD4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D674AEED-183D-6B69-ADA8-171681483E7A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37811A-2EE7-0E7E-2B54-59A31CADFD11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9E3B2E2-8389-C21F-4ECF-18EF9111221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09E1D061-3E21-67B8-6278-88DDD5EA4F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47E7E66-CC78-F3F0-816A-6DB5B9A73E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0BF91F47-66A8-D75C-651E-1353A67B228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2624B6C-B321-832F-1238-B48ADC070B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8" name="!! TextBox 20">
            <a:extLst>
              <a:ext uri="{FF2B5EF4-FFF2-40B4-BE49-F238E27FC236}">
                <a16:creationId xmlns:a16="http://schemas.microsoft.com/office/drawing/2014/main" id="{9B4D2EB3-9624-963D-B9AE-83C66C0F79EC}"/>
              </a:ext>
            </a:extLst>
          </p:cNvPr>
          <p:cNvSpPr txBox="1"/>
          <p:nvPr/>
        </p:nvSpPr>
        <p:spPr>
          <a:xfrm>
            <a:off x="866237" y="2465684"/>
            <a:ext cx="339407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Data Values</a:t>
            </a:r>
          </a:p>
          <a:p>
            <a:r>
              <a:rPr lang="en-US" sz="1400" dirty="0"/>
              <a:t>Which fields are reviewed in the QC module, and in which order.</a:t>
            </a:r>
          </a:p>
        </p:txBody>
      </p:sp>
    </p:spTree>
    <p:extLst>
      <p:ext uri="{BB962C8B-B14F-4D97-AF65-F5344CB8AC3E}">
        <p14:creationId xmlns:p14="http://schemas.microsoft.com/office/powerpoint/2010/main" val="1482529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E944B-709B-E70C-615C-A51CDC238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5C98F3-3E34-85C4-32B0-566756B58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462" y="840510"/>
            <a:ext cx="6351973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1B8AB39-D358-1B34-908C-4AB9D98798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55BAF0C-7012-E068-6121-099C76E83B58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27911CAC-CC00-FCDA-99ED-B3E7DAB7A45B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0ACEB62-F99F-5F97-E52C-B53F7E6D309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F7E149D6-5664-F0D5-7714-247D84D455B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88FDC69-10AB-4B91-4EAE-5EF92C6E49E7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492437F-8776-FF39-9CDF-5397459DCC04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0989F50-A86C-AA26-22A9-DDB1F1467FF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BD18D58-386B-C5FF-1D36-394498655D18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40164EE-73D2-584C-FEEB-7978B83A22D8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DFA789E-E521-CD5A-E7CC-A3F339886F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EF8C92CB-FA33-AB9A-1788-15E356C829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9DC2E8F-067B-AD2B-F738-2628547F8AE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32A43495-867F-A1F2-0986-8FA1A6AA35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8" name="!! TextBox 21">
            <a:extLst>
              <a:ext uri="{FF2B5EF4-FFF2-40B4-BE49-F238E27FC236}">
                <a16:creationId xmlns:a16="http://schemas.microsoft.com/office/drawing/2014/main" id="{13939D47-42D6-BF88-F443-F6175E124645}"/>
              </a:ext>
            </a:extLst>
          </p:cNvPr>
          <p:cNvSpPr txBox="1"/>
          <p:nvPr/>
        </p:nvSpPr>
        <p:spPr>
          <a:xfrm>
            <a:off x="866237" y="3755865"/>
            <a:ext cx="339407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Highway Values</a:t>
            </a:r>
          </a:p>
          <a:p>
            <a:r>
              <a:rPr lang="en-US" sz="1400" dirty="0"/>
              <a:t>Which roadway fields are reviewed in the QC module, and in which order.</a:t>
            </a:r>
          </a:p>
        </p:txBody>
      </p:sp>
    </p:spTree>
    <p:extLst>
      <p:ext uri="{BB962C8B-B14F-4D97-AF65-F5344CB8AC3E}">
        <p14:creationId xmlns:p14="http://schemas.microsoft.com/office/powerpoint/2010/main" val="1450366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E8D6-8209-C1E6-C183-61214652F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FDB5AA-BB75-909F-2385-CFBCC4852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16" y="766618"/>
            <a:ext cx="634016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46FFAD1-9FEC-5F3F-75DE-B79848A9D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CBA3EED-C636-CCEC-FABC-71FF920D840E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0D276B5-DAA0-96A9-765C-CFF1CAFB0017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A18D7D3-E76A-76C9-FF58-2141C0C4AACE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9F6B5412-A41B-84C9-6049-4565C3E3A8E7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E0CA2881-5894-3A0C-323B-49EAA929499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6502C556-6B47-E4FD-B0AE-B80C3B6707C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AFF3508-5132-4112-BFB7-9C2EF72F969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805757-EAF4-CC0D-5B9A-04B198D35BF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C6DCAC3-3162-CF6E-CE89-7C23088E2C6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71444AB-DD5B-A011-75CE-FF0702D617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B519238-AF23-AAF3-BE3F-FDE01A9577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17D80E9-E942-0DC7-00BE-20E84A0AE69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6CC2CAA-12E9-0C8B-CF6F-2658DCEE15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E9CCA9-306E-2735-236E-CFAE3A539E5E}"/>
              </a:ext>
            </a:extLst>
          </p:cNvPr>
          <p:cNvSpPr txBox="1"/>
          <p:nvPr/>
        </p:nvSpPr>
        <p:spPr>
          <a:xfrm>
            <a:off x="7487537" y="2526542"/>
            <a:ext cx="3374428" cy="12311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RIDOT use case (2025):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Note the identification fields are not reviewed, the inspectors cannot change those fields.  Structure name and number are not here.</a:t>
            </a:r>
          </a:p>
        </p:txBody>
      </p:sp>
    </p:spTree>
    <p:extLst>
      <p:ext uri="{BB962C8B-B14F-4D97-AF65-F5344CB8AC3E}">
        <p14:creationId xmlns:p14="http://schemas.microsoft.com/office/powerpoint/2010/main" val="3152294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646A7-1C1F-9CE4-860B-692F58B9A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33284A-12BF-AED2-3BE9-BC0817C9B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002" y="923636"/>
            <a:ext cx="6535996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F85DEABE-02B9-BA86-6960-A3163FC9EA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D35C368-5E90-24AF-3F68-BF2EAB909A2E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044E1AC7-5328-B8BE-2568-C66130482E40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11D381F5-B348-233E-AB8E-3B1EFC19AA8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D16959C-67A5-6967-F147-ACFE6DE6978A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B0C6E7D-1445-FBA5-E2AF-4A242C575C9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790A950-C4B6-9FED-AC84-566149FC9FB0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35BC751-D3BF-AF52-F6FC-CD1E211658C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AAD276A-5FAD-FB2E-C67F-4CB2BD842BB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5116526-6345-B119-EC11-4BDA7268698E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B2C5F819-BE10-4A4B-634F-83476E3236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D1BC0E8-7DEA-3D21-C4EF-E3C79D706F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2B6824A-3EC6-956B-43FA-1D8E45173BC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A18A839-3EAA-CBE2-E5F5-79E5B84408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056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E5529-EA15-7D00-D54E-8AFAD0E4E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9A6D70-4B59-E952-5069-E62A61FDD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094" y="886692"/>
            <a:ext cx="634581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666D772-0EFB-25B9-71D0-82A4626E8E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101F24F-90AA-4808-48C1-C8F00C7A6E2B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09E7ADD-87D6-DCD7-CE2E-6A5AD9457EE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0CB39342-529A-BFD8-E946-DE2D416442C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98ED543-E715-419F-1C91-6D77630FC0D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FE77EB8-4429-644F-0E2D-6CE082364DD9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A5780C83-11AA-7973-7A17-F75D8EFBAD1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DE7E3FC-8335-3D73-324F-19D18482FB30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89F5D6D-7083-4289-4AA8-4CEE1CD51A42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A718667-2BFF-43CA-330B-642327202BA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55A5F40F-2F4A-9D52-4A56-3DBAA520BB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07963D2-DC6A-5C7C-A350-1AC346F0FA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E1DC351-C83B-5536-E569-9EBDB2827D6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E5C620E-E7A4-B6F9-6033-2ADA6005C6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092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C6BD6-32C1-385D-CD6F-57226E9E3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3C95A7-53F1-530A-A1A1-B70014E71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094" y="886692"/>
            <a:ext cx="634581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B75E998-A146-B390-3D4E-9FBDB2003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6ACE816-240B-1E5E-2D53-14D4C7DDE8E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858F46B-2EF8-65C9-EC6C-613B1588A72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3D635B0-009F-0A3B-22EC-522AFD7B029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D5BE6251-1248-AEE7-6563-7D2251F47A1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48ACF42-5F6A-1E1E-6E40-D91183FE55D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77388A4-3FCA-5891-071A-8A6626FC49C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49FFFC5-3D81-5157-3663-333238C6411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CDE2449-C36D-1C0F-B117-458DF79636E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2EABEE1-EB85-FCFD-0D9F-99D1B76BA2D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E53AFB0-ABDA-877B-5830-07BAB6D15F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6D616E0-8EDF-B119-40A6-434838D3E8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632152F-4479-B99A-3EC4-151DD01070C3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9F56CB3E-5517-986D-1AF8-9B3933F2ED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4422BCB-3DE0-6BC1-0D46-D3A912EC90EF}"/>
              </a:ext>
            </a:extLst>
          </p:cNvPr>
          <p:cNvCxnSpPr>
            <a:cxnSpLocks/>
          </p:cNvCxnSpPr>
          <p:nvPr/>
        </p:nvCxnSpPr>
        <p:spPr>
          <a:xfrm flipV="1">
            <a:off x="1352286" y="2625924"/>
            <a:ext cx="1413325" cy="228113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0A2CC61-5078-C146-AC1D-0D9B0954C3E2}"/>
              </a:ext>
            </a:extLst>
          </p:cNvPr>
          <p:cNvSpPr txBox="1"/>
          <p:nvPr/>
        </p:nvSpPr>
        <p:spPr>
          <a:xfrm>
            <a:off x="351042" y="3080634"/>
            <a:ext cx="1483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See just flagged or unreviewed steps</a:t>
            </a:r>
          </a:p>
        </p:txBody>
      </p:sp>
    </p:spTree>
    <p:extLst>
      <p:ext uri="{BB962C8B-B14F-4D97-AF65-F5344CB8AC3E}">
        <p14:creationId xmlns:p14="http://schemas.microsoft.com/office/powerpoint/2010/main" val="1178327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769B2-96BE-2E21-0472-83D1A229C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A00266-117B-5DE2-19DF-64C7A3A7A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094" y="886692"/>
            <a:ext cx="6345811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8ED7A2C-CBBF-2FD1-36FE-F6AB47960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18787BB-1936-13C5-853C-705D5C80D7E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DC64042-40C0-D21B-741B-0F3DBC78B83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5D8960C-36DA-A382-CC06-DEEE4795B548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1593390-65DC-5B12-70C7-F588A3E6B548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544AEEED-8155-3B26-4C42-F7EC9E27B57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7FD59932-5F98-9761-5424-8C8BCE7F1A6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AF2B4E9-206B-B06F-7FFC-0A2002B9EE4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758E71C-B815-B4A3-F849-783FEF3DEE6B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B5B4054-DC38-3694-4986-6EAD8C83532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19D18DBE-3E0E-C8C5-B97F-332717B9FC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30941DB-CDAB-3DCA-A71C-2D2C15F58C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0BAC46D-B343-4163-C6AA-F69AB6CEE21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FC3D91F-4362-05B5-5D3D-464C193257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2FCEA24E-0313-90EB-E041-9FC664F276E3}"/>
              </a:ext>
            </a:extLst>
          </p:cNvPr>
          <p:cNvCxnSpPr>
            <a:cxnSpLocks/>
          </p:cNvCxnSpPr>
          <p:nvPr/>
        </p:nvCxnSpPr>
        <p:spPr>
          <a:xfrm>
            <a:off x="1352286" y="4768759"/>
            <a:ext cx="1530640" cy="951346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14AF040-6370-742C-CCEA-CA0D06904810}"/>
              </a:ext>
            </a:extLst>
          </p:cNvPr>
          <p:cNvSpPr txBox="1"/>
          <p:nvPr/>
        </p:nvSpPr>
        <p:spPr>
          <a:xfrm>
            <a:off x="824698" y="3887775"/>
            <a:ext cx="1483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Steps this review will go through</a:t>
            </a:r>
          </a:p>
        </p:txBody>
      </p:sp>
    </p:spTree>
    <p:extLst>
      <p:ext uri="{BB962C8B-B14F-4D97-AF65-F5344CB8AC3E}">
        <p14:creationId xmlns:p14="http://schemas.microsoft.com/office/powerpoint/2010/main" val="34040105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2E9CD-0C21-48F4-9449-27C44E8AE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81BBC3-D4DE-85E4-AA02-114997351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199" y="-3602182"/>
            <a:ext cx="8969602" cy="96935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425E6058-4E2E-087C-26C1-E0DE6AF63A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03D5FF2-4F55-AA80-EC79-0DEC18CF383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C412055-DA51-7764-5413-1B7919E986D4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56006480-2420-92D2-5772-B04865E955CF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0C4831C-28C3-79A3-C948-F9C37044B0A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56E1A88-779D-BFD0-AF67-9ED8BF9A2D4D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68991C4-082C-567B-0AFF-7BD1B8398BE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C0F5BBD-3452-EB3E-16DE-175E1A0CF43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A08E4DC-FC01-D943-0910-7748EDB7DFE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4AAE26E-17EB-1FDB-6F22-DECD9194946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3A34163-135E-18BA-B0D6-A3D7139D30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555FE94-25E3-FA83-E196-C3FBD03F4B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B740501-C431-F454-B99D-9422B9E64F4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0EAEDA5B-8834-D3BD-DA36-8FFDEE3ABEE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29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C6E2B-D372-5762-27D1-6DBE1FC1F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8BF8BF-5979-00D7-0C87-2829B4911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781" y="695325"/>
            <a:ext cx="7315200" cy="7955666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63D1008-71F5-DC3A-2FD2-58CD990397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16EEBBB4-0C2B-B434-13C9-55CF9F73A066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6127827D-D1E6-11EA-6C26-A2BD2ADF8B47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F9A7D12-AEAA-8998-189E-B09B9A2CED3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3764E33-343E-516B-DFD3-070F2E0A7593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6B55A07-C95C-C664-568D-88B44FC08AD8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5315341-F48D-CCB7-BF6F-933DE7FC6E9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5518C80-4390-1BF0-FD8E-EA27DC0D228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B935AA5-96EB-785A-FD83-CCC88395421C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22BDDEF-6C59-69B2-0B50-BEFAE80900F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309FA42-1C01-2D32-24DA-D2FBD21EF7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6D904198-5E92-5831-E867-CE17129AC0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14A57811-D6D0-AA86-726F-C713F1092D79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Work Candidates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13EFA6D-2DD8-4E95-AFE3-9A349DF337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E0BCDD6C-1EEE-CBC6-76D7-37BFA6572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164566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0E095-73E1-FCF2-1F9E-6C3EB2171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27D3CC-F762-F43C-B76B-93338FA1E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78" y="304800"/>
            <a:ext cx="8644378" cy="92158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117B542-D5A3-ED4C-D2DE-DEA49FD05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A333EF65-EE32-5F98-1A14-2F1A0D62D7F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33C11617-15C3-204F-E77E-5727FD6D9FC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04C77DC0-3BE0-3D4D-B6E8-2CEF8ABF749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1E2C3BD-46DF-11F9-D990-74D07109849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6B4677D-9730-430C-C825-FF30E65DE3E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F105F8C9-53AF-5062-3A7C-41B74A8725A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2D71FE4-B0BD-5018-E942-9FC73EE8744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64F51AE-3FA8-4A04-EA4D-A413EACB2F3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6CBCD9C-569F-32CC-F0D9-1530EC2CAF4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4FCABD6-0509-5359-6994-7CC3A480E2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5B3C633-6441-92B1-3E65-93F199159D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C94199D-80B5-6D36-21C5-1D7FB11C6A67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797C9A97-5BDF-5228-A112-8FA1AE17B9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1CFC05C-0B28-4FCE-6F13-60AB2A37F0A7}"/>
              </a:ext>
            </a:extLst>
          </p:cNvPr>
          <p:cNvCxnSpPr>
            <a:cxnSpLocks/>
          </p:cNvCxnSpPr>
          <p:nvPr/>
        </p:nvCxnSpPr>
        <p:spPr>
          <a:xfrm flipH="1">
            <a:off x="8636476" y="3144362"/>
            <a:ext cx="1910665" cy="944905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D27E534-D21D-280B-02DA-213A50BCC9B0}"/>
              </a:ext>
            </a:extLst>
          </p:cNvPr>
          <p:cNvSpPr txBox="1"/>
          <p:nvPr/>
        </p:nvSpPr>
        <p:spPr>
          <a:xfrm>
            <a:off x="9937826" y="2032769"/>
            <a:ext cx="1483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Approve</a:t>
            </a:r>
          </a:p>
          <a:p>
            <a:r>
              <a:rPr lang="en-US" dirty="0"/>
              <a:t>Flag</a:t>
            </a:r>
          </a:p>
          <a:p>
            <a:r>
              <a:rPr lang="en-US" dirty="0"/>
              <a:t>Comment</a:t>
            </a:r>
          </a:p>
        </p:txBody>
      </p:sp>
    </p:spTree>
    <p:extLst>
      <p:ext uri="{BB962C8B-B14F-4D97-AF65-F5344CB8AC3E}">
        <p14:creationId xmlns:p14="http://schemas.microsoft.com/office/powerpoint/2010/main" val="28005169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0C9904-8F5C-13F8-4DA6-355FAAE63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6A8E75E-A6CC-E1B2-DA91-0014F7688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658" y="738902"/>
            <a:ext cx="6356684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30A2662B-0364-934B-7792-CEC941278E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F4A15E0B-0B04-C778-309A-C373EB3DF0F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0C672D1-4A4E-64D0-736E-44D159C00B1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AE5680D1-228B-E207-A1D9-17BC83FA80C0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B710DAC7-EF02-1D93-1027-0A485779861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65C809A-FDE0-0285-0B59-88C54CAC7A9A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05F54CFC-C32A-F515-C066-7093CA6296AA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CA6FF49-0C9B-8F61-EFB5-B7F76D215D7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A93B965-0A4B-3AE1-13CB-4BDBF580955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EBE6609-4F93-EF9C-A204-E6D9FB7A5EF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C932BF8-C7D7-F77E-834A-DAE3F269DA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0CDD85F8-DDE2-21CA-EE9D-3EB973D783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F8787D9-E455-488A-3E4C-83259058EAFE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78AAC03-F0DA-BB95-7C09-FDFBA3A587B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82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ACF5C-7991-41F6-163B-1EE075867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5FE18D-395B-5F65-A659-C6E508BC2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157" y="0"/>
            <a:ext cx="1022368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D367CFC-9A19-1BA1-F321-8579303817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6880F4EF-C68B-C5E2-58A3-A90D557AB3F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51900F80-FE6B-50EF-7155-FDABAC34C963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31E0FB3-E344-7E98-4FA4-C29777E74FD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EDDDF5B-91BE-BE1B-74EE-5E72FDF5E45D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C487D11-07BD-D088-EF31-431BDA50CB15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1C15FD85-84BB-4173-D2B3-7C110D0A7295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1B77356-86BC-65F1-B5BC-730268B2736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BAD28B0-2802-1624-E713-1BA989E63BD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25A9BC5-B916-8313-7136-FD0FC3FF705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7811642-E30F-7AFA-0CC2-9E4D808B4E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DE97EB2-A5DE-845F-50A2-29FB8FABD4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F788DEC1-8EA2-F384-F8A0-872E5B139A6E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747ADDBE-D100-EADC-AFBF-1B0E0C8186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09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892AC-B9DA-911B-4E53-547D70714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08748CC-78FA-2302-74AC-167CB955A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43" y="683482"/>
            <a:ext cx="11645913" cy="6858000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0B525B0-5E65-A826-E1A0-703D7186F1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75DEF61-A69C-9795-6E77-917DAAC57DF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D34976B-EEC4-F9E5-F726-A75ECD917C3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A54F661-5A32-5C5C-3CB0-B30630C70B0A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17C3E5D2-8265-E8BC-F722-B8DB2E69C671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29F7DF84-65A8-3569-995D-B63B8BFAF46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6F9FB69-218A-1021-4386-BC282846850F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875034B-085A-8173-F457-54BDC1C48AC1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1BCA5DB-E95B-9646-8283-8DCFE76DACB2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13B0B31-067E-692E-E4F1-1718C263A8F4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6EE5049-9A45-1D32-4506-16A1C4335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EA9E794C-69CB-7043-F38B-8B95AF7C87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7D14174B-644B-EBCE-8782-F21B765C599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DFBEF23-FC69-D27B-F2E6-2296F1A2FA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202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67149-3F36-DF64-1CD5-C0F62D981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EBAA37-3359-C99B-598E-BB02777F9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43" y="-1968403"/>
            <a:ext cx="16149212" cy="9509885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93B7C933-5FF2-90B4-BDB7-D7D4555B7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2524410-20F9-0937-8977-149219E23FF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0FF4453-BAE6-D595-3590-B5E470FDC385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81749ADF-26E7-EC06-D9ED-73BB88633CD9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6B963200-4E70-26A1-28F1-7EF7EC2D5422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630EB61-7011-B703-5A38-506E6AFAA13B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23DA157-6FE6-F776-24AB-E0E5A8F496FB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8CAEEC6-A71D-C07D-A7CC-87C471D16DA4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D9C169A-8455-BC70-C888-FBF1D603CB7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EAF4C53-9255-385D-8FBB-21C16C20AA0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7B34228-BAC7-9410-912F-384A01EE55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13024BE-5B34-F994-C0CF-D3BFF80F9B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87F790E2-AE60-3CD3-C6DF-64ED51CB0FD5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CABFFA7-D2C9-5CE1-19FE-04776F7DDF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AD509E5-67A5-316F-008E-708A159E6F5C}"/>
              </a:ext>
            </a:extLst>
          </p:cNvPr>
          <p:cNvSpPr/>
          <p:nvPr/>
        </p:nvSpPr>
        <p:spPr>
          <a:xfrm>
            <a:off x="3948973" y="3239945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Inspection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EA87A48-38E9-F26E-E391-6191AC00BD40}"/>
              </a:ext>
            </a:extLst>
          </p:cNvPr>
          <p:cNvSpPr/>
          <p:nvPr/>
        </p:nvSpPr>
        <p:spPr>
          <a:xfrm>
            <a:off x="6042894" y="2650812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MAYDOT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B762EE-BD44-F22F-2576-43DDC7011910}"/>
              </a:ext>
            </a:extLst>
          </p:cNvPr>
          <p:cNvSpPr/>
          <p:nvPr/>
        </p:nvSpPr>
        <p:spPr>
          <a:xfrm>
            <a:off x="6042894" y="4075093"/>
            <a:ext cx="1533998" cy="803564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Consultant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D118D60-A2CB-3EF6-F79F-D0AAA2FE8FB7}"/>
              </a:ext>
            </a:extLst>
          </p:cNvPr>
          <p:cNvSpPr/>
          <p:nvPr/>
        </p:nvSpPr>
        <p:spPr>
          <a:xfrm>
            <a:off x="10797283" y="2650812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QA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F184666-E226-1ACC-CDAA-B330F03C104F}"/>
              </a:ext>
            </a:extLst>
          </p:cNvPr>
          <p:cNvSpPr/>
          <p:nvPr/>
        </p:nvSpPr>
        <p:spPr>
          <a:xfrm>
            <a:off x="8420088" y="3410188"/>
            <a:ext cx="1533998" cy="80356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Complex</a:t>
            </a:r>
            <a:br>
              <a:rPr lang="en-US" dirty="0"/>
            </a:br>
            <a:r>
              <a:rPr lang="en-US" dirty="0"/>
              <a:t>Review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B4B7FFA-F3F0-5BF1-B8C4-49F4BC1D5ACF}"/>
              </a:ext>
            </a:extLst>
          </p:cNvPr>
          <p:cNvCxnSpPr>
            <a:endCxn id="4" idx="1"/>
          </p:cNvCxnSpPr>
          <p:nvPr/>
        </p:nvCxnSpPr>
        <p:spPr>
          <a:xfrm flipV="1">
            <a:off x="5482971" y="3052594"/>
            <a:ext cx="559923" cy="401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E682DE0-C6F2-C34B-A6C2-0C5C300F747C}"/>
              </a:ext>
            </a:extLst>
          </p:cNvPr>
          <p:cNvCxnSpPr/>
          <p:nvPr/>
        </p:nvCxnSpPr>
        <p:spPr>
          <a:xfrm>
            <a:off x="5482971" y="3914200"/>
            <a:ext cx="559923" cy="3694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B71ABAE-7713-D825-E656-164E77491FB8}"/>
              </a:ext>
            </a:extLst>
          </p:cNvPr>
          <p:cNvCxnSpPr/>
          <p:nvPr/>
        </p:nvCxnSpPr>
        <p:spPr>
          <a:xfrm>
            <a:off x="7576892" y="2888964"/>
            <a:ext cx="31546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F9400D6-9C37-B2B1-31EB-F48B695D2CE3}"/>
              </a:ext>
            </a:extLst>
          </p:cNvPr>
          <p:cNvCxnSpPr/>
          <p:nvPr/>
        </p:nvCxnSpPr>
        <p:spPr>
          <a:xfrm flipV="1">
            <a:off x="7729709" y="4075093"/>
            <a:ext cx="618836" cy="401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9B5B268-095E-F051-781B-809AA4B75F39}"/>
              </a:ext>
            </a:extLst>
          </p:cNvPr>
          <p:cNvCxnSpPr/>
          <p:nvPr/>
        </p:nvCxnSpPr>
        <p:spPr>
          <a:xfrm>
            <a:off x="7665054" y="3253485"/>
            <a:ext cx="755034" cy="388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E798A18-BDDF-7354-7B38-7EEEFE580F94}"/>
              </a:ext>
            </a:extLst>
          </p:cNvPr>
          <p:cNvCxnSpPr/>
          <p:nvPr/>
        </p:nvCxnSpPr>
        <p:spPr>
          <a:xfrm flipV="1">
            <a:off x="7840545" y="3641727"/>
            <a:ext cx="3398982" cy="1122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48A7DABF-72C3-09CD-C1F9-E501BE2059FB}"/>
              </a:ext>
            </a:extLst>
          </p:cNvPr>
          <p:cNvSpPr txBox="1"/>
          <p:nvPr/>
        </p:nvSpPr>
        <p:spPr>
          <a:xfrm>
            <a:off x="10050802" y="2583718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4CFEBC8-F223-DD9C-F4FA-16E15A672A65}"/>
              </a:ext>
            </a:extLst>
          </p:cNvPr>
          <p:cNvCxnSpPr>
            <a:cxnSpLocks/>
          </p:cNvCxnSpPr>
          <p:nvPr/>
        </p:nvCxnSpPr>
        <p:spPr>
          <a:xfrm flipV="1">
            <a:off x="10064922" y="3253485"/>
            <a:ext cx="666605" cy="388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47D0246-F5C1-FA96-9102-4091AA72C3FB}"/>
              </a:ext>
            </a:extLst>
          </p:cNvPr>
          <p:cNvSpPr txBox="1"/>
          <p:nvPr/>
        </p:nvSpPr>
        <p:spPr>
          <a:xfrm>
            <a:off x="10363409" y="390665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FB5BAA0-3BC8-08B2-B7D0-3EEB2C6BACF5}"/>
              </a:ext>
            </a:extLst>
          </p:cNvPr>
          <p:cNvSpPr/>
          <p:nvPr/>
        </p:nvSpPr>
        <p:spPr>
          <a:xfrm>
            <a:off x="5748350" y="2429075"/>
            <a:ext cx="2111816" cy="2573844"/>
          </a:xfrm>
          <a:prstGeom prst="roundRect">
            <a:avLst>
              <a:gd name="adj" fmla="val 9861"/>
            </a:avLst>
          </a:prstGeom>
          <a:solidFill>
            <a:schemeClr val="accent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A55B05B-360E-36F2-5B7D-13FACB03B963}"/>
              </a:ext>
            </a:extLst>
          </p:cNvPr>
          <p:cNvSpPr/>
          <p:nvPr/>
        </p:nvSpPr>
        <p:spPr>
          <a:xfrm>
            <a:off x="7994619" y="2429075"/>
            <a:ext cx="2111816" cy="2573844"/>
          </a:xfrm>
          <a:prstGeom prst="roundRect">
            <a:avLst>
              <a:gd name="adj" fmla="val 9861"/>
            </a:avLst>
          </a:prstGeom>
          <a:solidFill>
            <a:srgbClr val="1689C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C37EF42-B6D0-A2DF-146B-4B147F459551}"/>
              </a:ext>
            </a:extLst>
          </p:cNvPr>
          <p:cNvSpPr/>
          <p:nvPr/>
        </p:nvSpPr>
        <p:spPr>
          <a:xfrm>
            <a:off x="10165362" y="2435833"/>
            <a:ext cx="2331595" cy="2573844"/>
          </a:xfrm>
          <a:prstGeom prst="roundRect">
            <a:avLst>
              <a:gd name="adj" fmla="val 9861"/>
            </a:avLst>
          </a:prstGeom>
          <a:solidFill>
            <a:srgbClr val="00B05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235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7EFA0-8A91-E951-9EF8-1C692A15E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FD6BCE-7610-6FED-8B75-DB3D99990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43" y="-1968403"/>
            <a:ext cx="16149212" cy="95098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F55A852-336D-38FF-9AFC-869F6BAE3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6346" y="942109"/>
            <a:ext cx="6535996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4583E60E-07F9-1343-089B-2E4D9BC32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91357F66-4EBE-CDDC-EFDB-04C04B3D856F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7AA3AD42-EA79-5D79-1D11-E3784F1CF851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6323BF33-2015-D079-BFDC-620CBB5FFBF7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868F30E-C410-7031-341E-C0FAAFFA011B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4E7EB64-1887-B30C-3C5B-9EAC6A3C49E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B1651B4D-A9E1-9BAC-0901-810857219CE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890B105-BA56-54CD-BE1F-48E391FFFCA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CA312C-7412-31A4-4C81-D2DEE76FE84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2A422BF-DC31-6448-1EC0-EE2C7BB25143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883C44D-31B3-E913-7F06-4E3078632C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10FEE927-B435-2A78-D660-9B7B4B6541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EBE040E-9D71-9716-9A74-26DCB26BD624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1E3BFF53-F153-A29D-22CC-D067FE1001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0600080-9910-EC9F-1CDC-23E2A9F5F24B}"/>
              </a:ext>
            </a:extLst>
          </p:cNvPr>
          <p:cNvCxnSpPr>
            <a:cxnSpLocks/>
          </p:cNvCxnSpPr>
          <p:nvPr/>
        </p:nvCxnSpPr>
        <p:spPr>
          <a:xfrm flipH="1" flipV="1">
            <a:off x="8170345" y="2748621"/>
            <a:ext cx="649998" cy="2109815"/>
          </a:xfrm>
          <a:prstGeom prst="straightConnector1">
            <a:avLst/>
          </a:prstGeom>
          <a:ln w="1016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33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B992F-84B9-3023-2444-9D0AA8305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78B0CA2-6A29-7B6F-197C-05047A7BC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D5FCD84-1CFC-5177-AF3D-B24AA069E874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AD4ED044-F943-3F74-EB9B-7B93EE2F1C08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5F6BF1BC-F92F-DD21-9A07-7B02BB9E94AD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4A08742-3D6E-354A-8D2A-87AE2CFC6F6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F0F31AEE-485D-33A6-AF5B-352FCA6CB9D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51EC16E5-C4A8-CB08-A9F7-54142A670D3C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A098505-F09A-6B22-16E1-D343F7A0676A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150BEF-C081-3442-8D27-1F7919AC7117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BC745D6-6302-11DE-A4E2-1270D1563D6B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DA922979-9023-871F-42F7-98B7B38D93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FD56BCE5-F3E1-4250-EEBD-B1A32BE79F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C5C29235-D745-E886-238B-4CC4C667F4A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Inspection Review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DF865FC-BF4B-2100-CE57-890CE3E277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0885803-AE29-BBEE-A470-9D7F827BAF69}"/>
              </a:ext>
            </a:extLst>
          </p:cNvPr>
          <p:cNvSpPr txBox="1"/>
          <p:nvPr/>
        </p:nvSpPr>
        <p:spPr>
          <a:xfrm>
            <a:off x="3367245" y="1686033"/>
            <a:ext cx="5457511" cy="24314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1589C0"/>
                </a:solidFill>
              </a:rPr>
              <a:t>Use case examples for QC metadata: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Items flagged most often in the last quarter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Reviewers who have performed most reviews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Inspectors who have the most items flagged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Reviews approved in under 30 seconds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Percentage of reviews sent back from QA to QC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23820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1E61F-5256-EC9F-ECE1-96E19068E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C72A5390-A5D5-FE78-07F6-5E6C35B69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2052EDCF-A41B-C404-EA3E-6F458D9521B5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D8182412-E2E0-B604-F09A-0F3B0854ACDF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BFB4425-D4AB-914D-09A1-715D9871A223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DB185DDB-D5C8-3A77-50C8-BDA2F83108A3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E1AD7D03-5317-F748-353E-F2AB14CEF6E4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Future Planning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42430B90-C297-5C79-D274-DE0CD1C39BF3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F144A37F-2D9F-B896-7C74-11FE12D14D33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41E20E0-7EFA-6FFF-B733-53BDD15A3470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5B031FF-A3C2-9607-5C98-2FDBE2680811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41BB0CB-BD13-0454-5B21-8104136826E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662027FC-25A2-B817-11F9-7126A02D7E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A29928A5-4BD7-2B8B-0EE1-FB46DA5F5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96EB1797-CB52-2B44-5E52-C9CF821D8D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12161F81-D480-1E0F-C83F-E295E17D3F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728249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77DB9-08D2-6A1D-82BD-B90610E0F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4336E2-F1BD-43DB-F456-60C774759BE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770412"/>
            <a:ext cx="635049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5B30646F-5A4E-300E-ED9A-D806F9B45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9499" y="1062181"/>
            <a:ext cx="6390105" cy="685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89FB68B-29E5-F399-F8A9-0F30BBDB5F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24467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8217FBD5-7B23-C67A-6C50-6ED626A16B23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5C1C3C5-D43F-DE43-936A-797E18C9770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E276F303-3D83-0EF0-0C42-5C9EF47CF6A6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8D92D8D4-D8CE-CC8C-62D7-7FA255277D86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3E2EBFF8-0AF4-5C69-7DF7-E53508FDBAA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0993939-D29F-7753-E0FD-0496C3E30F25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6AB250F-B778-4D1D-BB00-309F408E5BD0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FED55CE-3E30-54D6-8AAE-1EC3AA59B14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6A3979-6CD1-A3B0-2A22-BA4C55174536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285C462-997F-09D2-7FD3-3FEC0E5062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8268A601-255D-AB8D-51D1-7B91F62236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AEF7C84C-BF8E-8657-AE4F-CB1E58FF20A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Future Planning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6121FF6-DEA7-B2E0-9E33-8D182C8D7C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6" name="!! TextBox 14">
            <a:extLst>
              <a:ext uri="{FF2B5EF4-FFF2-40B4-BE49-F238E27FC236}">
                <a16:creationId xmlns:a16="http://schemas.microsoft.com/office/drawing/2014/main" id="{60ED969C-B20F-39BC-5947-AA5F6CB67324}"/>
              </a:ext>
            </a:extLst>
          </p:cNvPr>
          <p:cNvSpPr txBox="1"/>
          <p:nvPr/>
        </p:nvSpPr>
        <p:spPr>
          <a:xfrm>
            <a:off x="7155159" y="1599659"/>
            <a:ext cx="274511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SCDOT Examples: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FHWA (for particular asset ID’s)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In-Depth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In-Depth Fatigue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In-Depth Timber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In-Depth Timber UW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Initial UW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Long-Span / Multi-Span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NSTM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Routine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SCDOT Bridge Insp Guide Doc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Special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Underwater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917476-1120-E76B-A719-57178197328A}"/>
              </a:ext>
            </a:extLst>
          </p:cNvPr>
          <p:cNvSpPr/>
          <p:nvPr/>
        </p:nvSpPr>
        <p:spPr>
          <a:xfrm>
            <a:off x="6844145" y="1182255"/>
            <a:ext cx="3297382" cy="4836253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4E78F2-BC2A-8FDD-49EE-4C52D8BFB288}"/>
              </a:ext>
            </a:extLst>
          </p:cNvPr>
          <p:cNvSpPr txBox="1"/>
          <p:nvPr/>
        </p:nvSpPr>
        <p:spPr>
          <a:xfrm>
            <a:off x="2734459" y="4965953"/>
            <a:ext cx="7232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689C0"/>
                </a:solidFill>
              </a:rPr>
              <a:t>Review Inspection Plan in Inspection 101</a:t>
            </a:r>
          </a:p>
        </p:txBody>
      </p:sp>
    </p:spTree>
    <p:extLst>
      <p:ext uri="{BB962C8B-B14F-4D97-AF65-F5344CB8AC3E}">
        <p14:creationId xmlns:p14="http://schemas.microsoft.com/office/powerpoint/2010/main" val="3181162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A4DD8-77CA-C5FA-5B36-E610065F4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D336062-1A9A-613E-D3B9-8CD58E738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668" y="720557"/>
            <a:ext cx="6044184" cy="6568099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8ECA5091-1159-8884-BAD8-30352B652E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24467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034F745F-D1F1-8393-DC81-BD6FAEBAE44D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1629F8C6-6FD1-887D-7B03-50BFF09B5D1C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987CE3A-1366-DF6B-9C43-4913F0358FC2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3D4F76F7-956A-23AB-B57A-690771150DBC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B998554F-09A5-F829-B43C-78CE3F1DF63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7FEE002-7967-140B-74F2-76F66AE9619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E036C50-B599-180B-7945-5B952D0CF3A9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13BC2F-B765-302E-DFF1-7663F4802919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89975F8-52C5-D7CD-5A89-677AC839AFC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F8B22F2A-C488-615A-3EE0-6B282AA48A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CB6EAD8-D052-FD74-7BDD-6569552B3B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8913580-77C5-54F7-37D4-06740F169C8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Future Planning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E3EF9299-9A24-8AE9-D3CF-F0D4D0D4E0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!! TextBox 14">
            <a:extLst>
              <a:ext uri="{FF2B5EF4-FFF2-40B4-BE49-F238E27FC236}">
                <a16:creationId xmlns:a16="http://schemas.microsoft.com/office/drawing/2014/main" id="{9ABC4221-860A-2C76-03D6-15CB5E4D661D}"/>
              </a:ext>
            </a:extLst>
          </p:cNvPr>
          <p:cNvSpPr txBox="1"/>
          <p:nvPr/>
        </p:nvSpPr>
        <p:spPr>
          <a:xfrm>
            <a:off x="227922" y="1896297"/>
            <a:ext cx="32634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Use Example 1: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See bridge specific inspection procedure included in the multimedia folder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5" name="!! TextBox 14">
            <a:extLst>
              <a:ext uri="{FF2B5EF4-FFF2-40B4-BE49-F238E27FC236}">
                <a16:creationId xmlns:a16="http://schemas.microsoft.com/office/drawing/2014/main" id="{E3DCBBD9-B035-0C52-CA48-F3693E7A7E23}"/>
              </a:ext>
            </a:extLst>
          </p:cNvPr>
          <p:cNvSpPr txBox="1"/>
          <p:nvPr/>
        </p:nvSpPr>
        <p:spPr>
          <a:xfrm>
            <a:off x="3951172" y="1908376"/>
            <a:ext cx="3020669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Use Example 2: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 Pin &amp; Hanger assembly with ultrasonic testing.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 truss bottom chord 1 at arms’ length.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 truss bottom chord 2 at arm’s length.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 truss bottom chord 3 at arm’s length.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 truss bottom chord 4 at arm’s length.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 truss top chord 1 at arm’s length.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Inspection truss top chord 2 at arm’s length.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E8A0F1-77DC-3060-B3FB-C4C7B44CABC3}"/>
              </a:ext>
            </a:extLst>
          </p:cNvPr>
          <p:cNvSpPr/>
          <p:nvPr/>
        </p:nvSpPr>
        <p:spPr>
          <a:xfrm>
            <a:off x="3951172" y="3443510"/>
            <a:ext cx="2875890" cy="180274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E8AAB5-7BA2-0EE7-6732-75ACF1ECBD36}"/>
              </a:ext>
            </a:extLst>
          </p:cNvPr>
          <p:cNvSpPr txBox="1"/>
          <p:nvPr/>
        </p:nvSpPr>
        <p:spPr>
          <a:xfrm>
            <a:off x="227922" y="5624030"/>
            <a:ext cx="7232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689C0"/>
                </a:solidFill>
              </a:rPr>
              <a:t>Review Inspection Plan in Inspection 101</a:t>
            </a:r>
          </a:p>
        </p:txBody>
      </p:sp>
    </p:spTree>
    <p:extLst>
      <p:ext uri="{BB962C8B-B14F-4D97-AF65-F5344CB8AC3E}">
        <p14:creationId xmlns:p14="http://schemas.microsoft.com/office/powerpoint/2010/main" val="37619028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216D2-D7C1-CFAB-7BD7-3621D511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F29586C-2ADB-E4C6-BAC4-0880BF4C9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781" y="-4901927"/>
            <a:ext cx="7315200" cy="79556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725BCC-D28B-D57A-5BD9-1C365A2A6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017" y="2226651"/>
            <a:ext cx="7315200" cy="7624184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279C5D25-B2D5-8E65-609B-A55D2DF1C5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454EF766-9986-DE26-20E9-1209BD29E019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B49C1AF-630A-C2E5-E769-80D8992E20A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76B9460F-0276-1B29-30BD-69DCE58999F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8FB8F46-6C1B-3721-286F-C46859BC35A9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6C3DAAB2-0B38-AE5D-FF8C-9AE29BE0E6C7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20FD7027-703D-BBED-2727-78E419EBCB2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25909CF0-EAF6-6612-E334-549A07E23F4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42748AE-DAF6-1D4D-D7BC-8BFFC35826EA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70C9E98-2808-7962-0F5D-23D2E8C1E700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8FC74615-03E4-1599-C0AE-5DE901472F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7E3EC191-67E6-0C40-18D1-19F11D232B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B0323A8F-C413-D6DF-62E4-76EF74A87B0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Work Candidates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225157A-8CFB-7C20-1D70-6305D10A87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129CA570-6312-1F1F-FA2D-1EC8EEC1F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442855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CAC8D-5266-2E53-8BF8-F303638AA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F59D5E-5EEB-84D2-99A4-E7E6F2098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580" y="720557"/>
            <a:ext cx="6044184" cy="6568099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EC2F87CC-1902-A4FA-7528-599FA1F54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68FE1D1-591C-250D-1B61-A5B981124427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F879F920-452E-5736-CBD8-21BC8A8C6A26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E84D55B1-3BB1-EA16-E839-FF2B3A486C35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AB114A6-4F4E-79F8-06A2-DF18306B279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8815FDD3-2911-439F-1854-86FB1A392CE3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F44BB317-CDCE-10FD-29D0-0F579730EBC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D7074FE-EFE5-AF4E-7C01-A58CBCB2DE1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69C8B0-11E1-1B05-F023-F61D8820A580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BC9A749-740B-E66B-3C0D-988581641A42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3A5E3DC4-92EF-CCE4-4634-880F1BF6A1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46FB8C5E-AFCB-56BA-372A-CBF94C58FD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41AFDFB-DDC9-BA50-6CA8-E5941C06ACD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Future Planning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5794C777-CAF1-35E0-8946-620CDE5E69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5" name="!! TextBox 21">
            <a:extLst>
              <a:ext uri="{FF2B5EF4-FFF2-40B4-BE49-F238E27FC236}">
                <a16:creationId xmlns:a16="http://schemas.microsoft.com/office/drawing/2014/main" id="{86B2B543-87C2-8A68-C9F6-1D8D46C57587}"/>
              </a:ext>
            </a:extLst>
          </p:cNvPr>
          <p:cNvSpPr txBox="1"/>
          <p:nvPr/>
        </p:nvSpPr>
        <p:spPr>
          <a:xfrm>
            <a:off x="1162897" y="1705392"/>
            <a:ext cx="33940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Your Decision:</a:t>
            </a:r>
          </a:p>
          <a:p>
            <a:endParaRPr lang="en-US" b="1" dirty="0"/>
          </a:p>
          <a:p>
            <a:r>
              <a:rPr lang="en-US" sz="1400" dirty="0"/>
              <a:t>Your agency needs to decide whether to add detailed inspection procedures to the procedures module. (Example: NSTM bridge-specific instructions)</a:t>
            </a:r>
          </a:p>
          <a:p>
            <a:endParaRPr lang="en-US" sz="1400" dirty="0"/>
          </a:p>
          <a:p>
            <a:r>
              <a:rPr lang="en-US" sz="1400" dirty="0"/>
              <a:t>Also decide on a pattern for reviewing the procedures.  This could be after the last inspection, a month before a new inspection, or at another interval.</a:t>
            </a:r>
          </a:p>
        </p:txBody>
      </p:sp>
    </p:spTree>
    <p:extLst>
      <p:ext uri="{BB962C8B-B14F-4D97-AF65-F5344CB8AC3E}">
        <p14:creationId xmlns:p14="http://schemas.microsoft.com/office/powerpoint/2010/main" val="1607603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30844-3D48-601C-1831-19E951EA6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834450-97B8-611E-11C9-8631605303E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56603" y="769254"/>
            <a:ext cx="638919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FAB24A-635A-3175-3CB3-AB5C046A1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0904" y="1133854"/>
            <a:ext cx="6044184" cy="41285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502D4DED-37F9-2899-A4C8-41DA2F82AC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24467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338632E-1D1C-EE10-7D71-EFAFB58BE3D5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E080CD90-B78C-AA64-CBE1-2A3C5C49F04D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FB01C09D-3B6F-EBFC-4818-E78EA9B017AB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D7F7A12C-A97E-BBA5-2D1C-90AEB7006590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D3B10060-1E94-DAD1-51A6-A8E21A9D3FC6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96206199-3910-5025-FC17-5148892771D7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EBA76B80-CB29-2AD4-3290-C5227033D66D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0F88BCF-713B-77F5-6FD2-CAB29FCF971F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D20A5FD-F66D-B66D-72FA-1940FFE541E5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4EBF4FA5-4AA9-C9C4-2208-04ECAE7DF3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CC9839D8-ACC5-93F6-4B5E-F31E56F8A3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98C77A5A-870C-242C-6D66-723B5B3E2A26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Future Planning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D3FD277F-C391-8FE6-D6E0-37901C592E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!! TextBox 14">
            <a:extLst>
              <a:ext uri="{FF2B5EF4-FFF2-40B4-BE49-F238E27FC236}">
                <a16:creationId xmlns:a16="http://schemas.microsoft.com/office/drawing/2014/main" id="{9EAB2599-2FA6-774B-CBBB-53DE9313CF67}"/>
              </a:ext>
            </a:extLst>
          </p:cNvPr>
          <p:cNvSpPr txBox="1"/>
          <p:nvPr/>
        </p:nvSpPr>
        <p:spPr>
          <a:xfrm>
            <a:off x="7804127" y="1113956"/>
            <a:ext cx="302066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589C0"/>
                </a:solidFill>
              </a:rPr>
              <a:t>ALDOT Examples: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AX Other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AX ATV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b="1" dirty="0">
                <a:solidFill>
                  <a:srgbClr val="1589C0"/>
                </a:solidFill>
              </a:rPr>
              <a:t>RIDOT Examples: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A02 Bucket lift vehicle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A02 Aerial Lift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A02 Rail Mount Bucket Truck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A02 Rail Mount Elliot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A04 Rigging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A04 Boatswain Chair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A04 Scaffolding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A06 Boat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A06 Float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AX Other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AX Air Monitor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AX Crash Truck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AX Light Tower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C1BE91-2D1E-5982-E79B-0DD1B376032C}"/>
              </a:ext>
            </a:extLst>
          </p:cNvPr>
          <p:cNvSpPr/>
          <p:nvPr/>
        </p:nvSpPr>
        <p:spPr>
          <a:xfrm>
            <a:off x="7527414" y="937406"/>
            <a:ext cx="3297382" cy="4836253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3F733-7216-9C23-B5F8-3A909C66D688}"/>
              </a:ext>
            </a:extLst>
          </p:cNvPr>
          <p:cNvSpPr txBox="1"/>
          <p:nvPr/>
        </p:nvSpPr>
        <p:spPr>
          <a:xfrm>
            <a:off x="3328384" y="5494235"/>
            <a:ext cx="7232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689C0"/>
                </a:solidFill>
              </a:rPr>
              <a:t>Review Inspection Plan in Inspection 101</a:t>
            </a:r>
          </a:p>
        </p:txBody>
      </p:sp>
    </p:spTree>
    <p:extLst>
      <p:ext uri="{BB962C8B-B14F-4D97-AF65-F5344CB8AC3E}">
        <p14:creationId xmlns:p14="http://schemas.microsoft.com/office/powerpoint/2010/main" val="1755103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80B63-0334-8A32-92D4-3AA149C00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E02EC6-E55B-3A77-EB63-474C2CB3F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0943" y="770412"/>
            <a:ext cx="6044184" cy="6518362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69FA268-AE72-1E53-C866-AE189FC6D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7D12BD0E-5C87-1257-9FB2-4158494ABA50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B63E63CF-20FE-B550-2E02-248E1D1D5DA2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37DED81C-5806-5A0C-EA7D-9895B22F510A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7DC88494-BEAB-DF33-0962-AE6E57B40305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17AFFE28-0894-4219-9CB5-30277003116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48F7F968-FDAB-CC4F-A505-C077DE065F7E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5D17E9AE-1A04-7037-0751-95371EB75C6B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0F56BFA-71DA-2F08-9E93-2484B7AB8361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DBC4BB6-9727-93B4-AF0D-6C3506FF0A61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F3B6A13-EE74-D59B-A353-35BA9075E7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36003BDB-B7D2-DDDF-E53C-AC0DDBA4F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2811FC1D-AD31-E4D6-6601-9B4221A810BD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+mj-lt"/>
              </a:rPr>
              <a:t>Future Planning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6A9576B7-F601-4C36-3C8A-37DEBD66BE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5" name="!! TextBox 21">
            <a:extLst>
              <a:ext uri="{FF2B5EF4-FFF2-40B4-BE49-F238E27FC236}">
                <a16:creationId xmlns:a16="http://schemas.microsoft.com/office/drawing/2014/main" id="{33EF8DBD-8641-29AE-F193-055767344360}"/>
              </a:ext>
            </a:extLst>
          </p:cNvPr>
          <p:cNvSpPr txBox="1"/>
          <p:nvPr/>
        </p:nvSpPr>
        <p:spPr>
          <a:xfrm>
            <a:off x="1162897" y="1705392"/>
            <a:ext cx="339407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Your Decision:</a:t>
            </a:r>
          </a:p>
          <a:p>
            <a:endParaRPr lang="en-US" b="1" dirty="0"/>
          </a:p>
          <a:p>
            <a:r>
              <a:rPr lang="en-US" sz="1400" dirty="0"/>
              <a:t>Does your agency copy from the last inspection, or prompt for what equipment the inspectors should routinely expect to use?</a:t>
            </a:r>
            <a:br>
              <a:rPr lang="en-US" sz="1400" dirty="0"/>
            </a:br>
            <a:br>
              <a:rPr lang="en-US" sz="1400" dirty="0"/>
            </a:br>
            <a:r>
              <a:rPr lang="en-US" sz="1400" dirty="0"/>
              <a:t>And how often should that be reviewed and updated?</a:t>
            </a:r>
          </a:p>
        </p:txBody>
      </p:sp>
    </p:spTree>
    <p:extLst>
      <p:ext uri="{BB962C8B-B14F-4D97-AF65-F5344CB8AC3E}">
        <p14:creationId xmlns:p14="http://schemas.microsoft.com/office/powerpoint/2010/main" val="4166924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FC229-D87A-7E3B-7DAE-2C698F3D9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028CFBA-D032-0B3F-1DAF-1467D0258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9795" y="-583567"/>
            <a:ext cx="6376731" cy="7971511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C78D1B11-EC29-9873-D897-D418E1C9A033}"/>
              </a:ext>
            </a:extLst>
          </p:cNvPr>
          <p:cNvGrpSpPr/>
          <p:nvPr/>
        </p:nvGrpSpPr>
        <p:grpSpPr>
          <a:xfrm>
            <a:off x="0" y="-423091"/>
            <a:ext cx="7890043" cy="7685322"/>
            <a:chOff x="0" y="-423091"/>
            <a:chExt cx="7890043" cy="7685322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35A2C499-07AF-311D-A553-E0F7DCDB712A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DD781A73-3D4E-BAB5-B93E-CB23A147BD87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229A20FB-7683-41B6-228B-EA4088188684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72FDD891-61DF-0B00-F8BF-92895C8BA539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Course Overview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96C1D3E8-851D-C2FB-991C-A544D540B536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A1F30AD-6E35-1A35-BAEC-78E671583EBD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ADA93E4C-F7C9-44E6-E872-BA922B0C4E1E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58626D-1385-C7E2-9773-E2A84189B3B9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A77A14F-A67F-0FB2-F408-382C6A86C3CD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D184832F-B8AF-98FB-7D15-0ED8845A93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2" name="!! BrM White">
            <a:extLst>
              <a:ext uri="{FF2B5EF4-FFF2-40B4-BE49-F238E27FC236}">
                <a16:creationId xmlns:a16="http://schemas.microsoft.com/office/drawing/2014/main" id="{E0920282-44F5-43C5-CD38-BE8218574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5" name="!! BrM Corner Logo">
            <a:extLst>
              <a:ext uri="{FF2B5EF4-FFF2-40B4-BE49-F238E27FC236}">
                <a16:creationId xmlns:a16="http://schemas.microsoft.com/office/drawing/2014/main" id="{5E971FE3-3463-F59C-4B6A-C990798974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860336"/>
            <a:ext cx="1645920" cy="532188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E37DF4B8-10D3-0D62-3507-5FC808EFB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3557760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2D737-1BBD-2DAC-17DE-FDE160EEB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047300A4-B261-4C69-4565-06EC3EF0AB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3AAE99B5-4BCB-21E0-C734-89B4FB38127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730959E-A717-C4B1-35C4-AAB493B339DE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9D547E79-4635-6708-D3C8-512F1BAE2803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462AAFA1-9449-048B-DAD0-71DD2A34255F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C30206F2-483D-B878-886D-DD9552626C74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D3800062-A90C-B082-A13C-DF63384A1861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48B303E-380C-1A26-8F85-988F83EE8F18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6F19BE-3266-28C6-39A4-61DC62D85D5E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3641CE4-3A32-1215-CA9E-AFD86B2F5B9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2A080E64-6AF6-10D9-DCB8-627BCB7E3B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A47C8288-29D8-1EB8-AC3E-32E4485A87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D0B5DAB5-CD52-66BC-7222-B909AAB0B48B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>
                <a:solidFill>
                  <a:schemeClr val="bg1"/>
                </a:solidFill>
                <a:latin typeface="+mj-lt"/>
              </a:rPr>
              <a:t>Course Overview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CD999088-CADE-2D10-B0C8-0CAED8DD90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1CE11C-FDF9-AAD4-7B1A-8BDD018B68A7}"/>
              </a:ext>
            </a:extLst>
          </p:cNvPr>
          <p:cNvSpPr txBox="1"/>
          <p:nvPr/>
        </p:nvSpPr>
        <p:spPr>
          <a:xfrm>
            <a:off x="2882926" y="987232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TODAY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301E33-E32E-4DAA-7D60-77A753DEFCF7}"/>
              </a:ext>
            </a:extLst>
          </p:cNvPr>
          <p:cNvSpPr txBox="1"/>
          <p:nvPr/>
        </p:nvSpPr>
        <p:spPr>
          <a:xfrm>
            <a:off x="7054676" y="987232"/>
            <a:ext cx="1425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TOMORROW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3E7385-31DB-88E0-1F83-AD590A61AA0E}"/>
              </a:ext>
            </a:extLst>
          </p:cNvPr>
          <p:cNvSpPr txBox="1"/>
          <p:nvPr/>
        </p:nvSpPr>
        <p:spPr>
          <a:xfrm>
            <a:off x="1683143" y="1456570"/>
            <a:ext cx="396509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Before Break (Insp 101)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Login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Roles &amp; Groups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Bridge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Scheduling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Inventory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Features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b="1" dirty="0"/>
              <a:t>After Break (Insp 102)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Condition &amp; Elements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Load Posting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Multimedia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Sketches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Cross Sections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C2AF0E-97A1-44F2-2274-FB9A84D25AE9}"/>
              </a:ext>
            </a:extLst>
          </p:cNvPr>
          <p:cNvSpPr txBox="1"/>
          <p:nvPr/>
        </p:nvSpPr>
        <p:spPr>
          <a:xfrm>
            <a:off x="5648241" y="1456567"/>
            <a:ext cx="396509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Before Break (Insp 201)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Work Candidates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Certifications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Assignment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Validation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Inspection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strike="sngStrike" dirty="0"/>
              <a:t>Future 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/>
              <a:t>After Break (Insp 202)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Submittal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Critical Findings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Dashboards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API Calls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D34C576C-F94B-0479-3ACF-600F9F395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6580505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E9E45-3636-996E-C19B-12EB3FF5E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ridge at night with stars in the sky&#10;&#10;Description automatically generated">
            <a:extLst>
              <a:ext uri="{FF2B5EF4-FFF2-40B4-BE49-F238E27FC236}">
                <a16:creationId xmlns:a16="http://schemas.microsoft.com/office/drawing/2014/main" id="{D7164F27-EFBC-9FF4-86DF-E52EBB1EFA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9986" y="-4749"/>
            <a:ext cx="10275063" cy="6850042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68E78CB8-1459-E023-9807-08AE4229E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4161" y="-3918452"/>
            <a:ext cx="12446161" cy="15558868"/>
          </a:xfrm>
          <a:prstGeom prst="rect">
            <a:avLst/>
          </a:prstGeom>
        </p:spPr>
      </p:pic>
      <p:grpSp>
        <p:nvGrpSpPr>
          <p:cNvPr id="32" name="!! SubHeader">
            <a:extLst>
              <a:ext uri="{FF2B5EF4-FFF2-40B4-BE49-F238E27FC236}">
                <a16:creationId xmlns:a16="http://schemas.microsoft.com/office/drawing/2014/main" id="{3B5F479E-54A3-6048-8FCF-C454FAC7BEB5}"/>
              </a:ext>
            </a:extLst>
          </p:cNvPr>
          <p:cNvGrpSpPr/>
          <p:nvPr/>
        </p:nvGrpSpPr>
        <p:grpSpPr>
          <a:xfrm>
            <a:off x="-7258642" y="-423091"/>
            <a:ext cx="7890043" cy="7685322"/>
            <a:chOff x="0" y="-423091"/>
            <a:chExt cx="7890043" cy="768532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8D54E7B-5245-4F80-E57F-75C69B5395CD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4B94A45-0F75-9693-213B-E97C7C7DC21E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181F476-04FB-B112-DE4F-219BF5D178AE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416B03-8385-AB09-94CC-78B367F3F829}"/>
              </a:ext>
            </a:extLst>
          </p:cNvPr>
          <p:cNvGrpSpPr/>
          <p:nvPr/>
        </p:nvGrpSpPr>
        <p:grpSpPr>
          <a:xfrm>
            <a:off x="-7235692" y="-6"/>
            <a:ext cx="8644379" cy="6858009"/>
            <a:chOff x="-23853" y="-6"/>
            <a:chExt cx="8644379" cy="685800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3D57C94-431E-FDA1-FAA4-8342BD469D2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Picture 7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79D24BE3-E8CF-5D39-A7CF-7214148236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52577C92-0C92-2048-619B-F0C75E52DC4A}"/>
              </a:ext>
            </a:extLst>
          </p:cNvPr>
          <p:cNvSpPr txBox="1">
            <a:spLocks/>
          </p:cNvSpPr>
          <p:nvPr/>
        </p:nvSpPr>
        <p:spPr>
          <a:xfrm>
            <a:off x="-4669746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BrM 7.0 Migration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6E4E9BA-98B6-FDA9-28AC-7BD30E6ACF44}"/>
              </a:ext>
            </a:extLst>
          </p:cNvPr>
          <p:cNvSpPr txBox="1">
            <a:spLocks/>
          </p:cNvSpPr>
          <p:nvPr/>
        </p:nvSpPr>
        <p:spPr>
          <a:xfrm>
            <a:off x="-4660317" y="4270342"/>
            <a:ext cx="4989922" cy="4784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The Abridged Version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F0F245-9C9D-BCB6-4CCA-4111C8C1A6C6}"/>
              </a:ext>
            </a:extLst>
          </p:cNvPr>
          <p:cNvGrpSpPr/>
          <p:nvPr/>
        </p:nvGrpSpPr>
        <p:grpSpPr>
          <a:xfrm>
            <a:off x="-7211839" y="5883963"/>
            <a:ext cx="6241774" cy="548642"/>
            <a:chOff x="0" y="5883963"/>
            <a:chExt cx="6241774" cy="548642"/>
          </a:xfrm>
          <a:solidFill>
            <a:srgbClr val="1589C0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A7AA1D2-0856-B0AF-F4FB-6EE2360C80A7}"/>
                </a:ext>
              </a:extLst>
            </p:cNvPr>
            <p:cNvSpPr/>
            <p:nvPr/>
          </p:nvSpPr>
          <p:spPr>
            <a:xfrm>
              <a:off x="0" y="5883965"/>
              <a:ext cx="60191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679A2D3-72BE-DC84-75D6-D2F6975D3B67}"/>
                </a:ext>
              </a:extLst>
            </p:cNvPr>
            <p:cNvSpPr/>
            <p:nvPr/>
          </p:nvSpPr>
          <p:spPr>
            <a:xfrm flipV="1">
              <a:off x="6019137" y="5883963"/>
              <a:ext cx="222637" cy="540689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4C1129D2-5421-5597-7E1E-06CF7882E8C1}"/>
              </a:ext>
            </a:extLst>
          </p:cNvPr>
          <p:cNvSpPr txBox="1">
            <a:spLocks/>
          </p:cNvSpPr>
          <p:nvPr/>
        </p:nvSpPr>
        <p:spPr>
          <a:xfrm>
            <a:off x="-7211839" y="5883959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err="1">
                <a:solidFill>
                  <a:schemeClr val="bg1"/>
                </a:solidFill>
                <a:latin typeface="+mj-lt"/>
              </a:rPr>
              <a:t>BrMUG</a:t>
            </a:r>
            <a:r>
              <a:rPr lang="en-US" sz="1800" b="1">
                <a:solidFill>
                  <a:schemeClr val="bg1"/>
                </a:solidFill>
                <a:latin typeface="+mj-lt"/>
              </a:rPr>
              <a:t> 2024 | Long Beach, CA | September 17-18  </a:t>
            </a:r>
          </a:p>
        </p:txBody>
      </p:sp>
      <p:pic>
        <p:nvPicPr>
          <p:cNvPr id="3" name="!! BrM White">
            <a:extLst>
              <a:ext uri="{FF2B5EF4-FFF2-40B4-BE49-F238E27FC236}">
                <a16:creationId xmlns:a16="http://schemas.microsoft.com/office/drawing/2014/main" id="{E28B5CDE-CA43-6FBF-0189-D222D7E19D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3214" y="503738"/>
            <a:ext cx="2334768" cy="755904"/>
          </a:xfrm>
          <a:prstGeom prst="rect">
            <a:avLst/>
          </a:prstGeom>
        </p:spPr>
      </p:pic>
      <p:pic>
        <p:nvPicPr>
          <p:cNvPr id="7" name="!!MayvueLogo" descr="https://mayvuecom.sharepoint.com/sites/BrMTeam/Shared%20Documents/_Mayvue%20Internal/Branding/Sparq%20Designs%20%E2%80%93%20Deliverables/2019.09.04%20%E2%80%93%20Logo%20Suite/PNG/RGB/White/Mayvue_Logo_RGB_White.png">
            <a:extLst>
              <a:ext uri="{FF2B5EF4-FFF2-40B4-BE49-F238E27FC236}">
                <a16:creationId xmlns:a16="http://schemas.microsoft.com/office/drawing/2014/main" id="{D3303E89-8ECF-8B31-813C-A136886B7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010" y="4400750"/>
            <a:ext cx="2377863" cy="79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257A43E-4459-DBE6-EC51-319959092314}"/>
              </a:ext>
            </a:extLst>
          </p:cNvPr>
          <p:cNvSpPr txBox="1">
            <a:spLocks/>
          </p:cNvSpPr>
          <p:nvPr/>
        </p:nvSpPr>
        <p:spPr>
          <a:xfrm>
            <a:off x="-65770" y="4025244"/>
            <a:ext cx="4556110" cy="7510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400">
                <a:solidFill>
                  <a:schemeClr val="bg1"/>
                </a:solidFill>
                <a:latin typeface="HK Nova Heavy" panose="00000A00000000000000" pitchFamily="50" charset="0"/>
              </a:rPr>
              <a:t>CONTACT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68A30C-EAE1-5A4A-02DE-39179325C187}"/>
              </a:ext>
            </a:extLst>
          </p:cNvPr>
          <p:cNvSpPr txBox="1"/>
          <p:nvPr/>
        </p:nvSpPr>
        <p:spPr>
          <a:xfrm>
            <a:off x="6152279" y="5162434"/>
            <a:ext cx="1973318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err="1">
                <a:solidFill>
                  <a:schemeClr val="bg1"/>
                </a:solidFill>
                <a:latin typeface="HK Nova Medium" panose="00000600000000000000" pitchFamily="50" charset="0"/>
              </a:rPr>
              <a:t>BrM@mayvue.com</a:t>
            </a:r>
            <a:endParaRPr lang="en-US" sz="1050">
              <a:solidFill>
                <a:schemeClr val="bg1"/>
              </a:solidFill>
              <a:latin typeface="HK Nova Medium" panose="00000600000000000000" pitchFamily="50" charset="0"/>
            </a:endParaRPr>
          </a:p>
          <a:p>
            <a:r>
              <a:rPr lang="en-US" sz="1050">
                <a:solidFill>
                  <a:schemeClr val="bg1"/>
                </a:solidFill>
                <a:latin typeface="HK Nova Medium" panose="00000600000000000000" pitchFamily="50" charset="0"/>
              </a:rPr>
              <a:t>1-877-462-9883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FE198F-253B-A4F8-4F75-2BF69E10D947}"/>
              </a:ext>
            </a:extLst>
          </p:cNvPr>
          <p:cNvSpPr txBox="1"/>
          <p:nvPr/>
        </p:nvSpPr>
        <p:spPr>
          <a:xfrm>
            <a:off x="8839200" y="5135504"/>
            <a:ext cx="2541031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HK Nova Light"/>
              </a:rPr>
              <a:t>http://support.mayvue.com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2C28F71-719A-7074-9CA7-86F6E0894DF6}"/>
              </a:ext>
            </a:extLst>
          </p:cNvPr>
          <p:cNvGrpSpPr/>
          <p:nvPr/>
        </p:nvGrpSpPr>
        <p:grpSpPr>
          <a:xfrm>
            <a:off x="1101756" y="4812488"/>
            <a:ext cx="4336920" cy="986603"/>
            <a:chOff x="1101756" y="4812488"/>
            <a:chExt cx="4336920" cy="98660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19B1642-0FC5-36F4-3839-1472DBCFB165}"/>
                </a:ext>
              </a:extLst>
            </p:cNvPr>
            <p:cNvSpPr txBox="1"/>
            <p:nvPr/>
          </p:nvSpPr>
          <p:spPr>
            <a:xfrm>
              <a:off x="2158216" y="4896324"/>
              <a:ext cx="328046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  <a:latin typeface="HK Nova ExtraBold" panose="00000900000000000000" pitchFamily="50" charset="0"/>
                </a:rPr>
                <a:t>Z</a:t>
              </a:r>
              <a:r>
                <a:rPr lang="en-US" sz="1400">
                  <a:solidFill>
                    <a:schemeClr val="bg1"/>
                  </a:solidFill>
                  <a:latin typeface="HK Nova ExtraBold" panose="00000900000000000000" pitchFamily="50" charset="0"/>
                </a:rPr>
                <a:t>ACHARY</a:t>
              </a:r>
              <a:r>
                <a:rPr lang="en-US">
                  <a:solidFill>
                    <a:schemeClr val="bg1"/>
                  </a:solidFill>
                  <a:latin typeface="HK Nova ExtraBold" panose="00000900000000000000" pitchFamily="50" charset="0"/>
                </a:rPr>
                <a:t> B</a:t>
              </a:r>
              <a:r>
                <a:rPr lang="en-US" sz="1400">
                  <a:solidFill>
                    <a:schemeClr val="bg1"/>
                  </a:solidFill>
                  <a:latin typeface="HK Nova ExtraBold" panose="00000900000000000000" pitchFamily="50" charset="0"/>
                </a:rPr>
                <a:t>OYLE</a:t>
              </a:r>
            </a:p>
            <a:p>
              <a:r>
                <a:rPr lang="en-US" sz="1400">
                  <a:solidFill>
                    <a:schemeClr val="bg1"/>
                  </a:solidFill>
                  <a:latin typeface="HK Nova Medium" panose="00000600000000000000" pitchFamily="50" charset="0"/>
                </a:rPr>
                <a:t>zac.boyle@mayvue.com</a:t>
              </a:r>
            </a:p>
            <a:p>
              <a:r>
                <a:rPr lang="en-US" sz="1200">
                  <a:solidFill>
                    <a:schemeClr val="bg1"/>
                  </a:solidFill>
                  <a:latin typeface="HK Nova Medium" panose="00000600000000000000" pitchFamily="50" charset="0"/>
                </a:rPr>
                <a:t>Text | Voicemail | (801) 450-9716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E296BDA-8849-9364-23FA-180FC8088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30" r="10923" b="30456"/>
            <a:stretch>
              <a:fillRect/>
            </a:stretch>
          </p:blipFill>
          <p:spPr>
            <a:xfrm>
              <a:off x="1101756" y="4812488"/>
              <a:ext cx="855934" cy="986603"/>
            </a:xfrm>
            <a:custGeom>
              <a:avLst/>
              <a:gdLst>
                <a:gd name="connsiteX0" fmla="*/ 2081212 w 4162424"/>
                <a:gd name="connsiteY0" fmla="*/ 0 h 4797870"/>
                <a:gd name="connsiteX1" fmla="*/ 4162424 w 4162424"/>
                <a:gd name="connsiteY1" fmla="*/ 1206646 h 4797870"/>
                <a:gd name="connsiteX2" fmla="*/ 4162424 w 4162424"/>
                <a:gd name="connsiteY2" fmla="*/ 3591224 h 4797870"/>
                <a:gd name="connsiteX3" fmla="*/ 2081212 w 4162424"/>
                <a:gd name="connsiteY3" fmla="*/ 4797870 h 4797870"/>
                <a:gd name="connsiteX4" fmla="*/ 0 w 4162424"/>
                <a:gd name="connsiteY4" fmla="*/ 3591224 h 4797870"/>
                <a:gd name="connsiteX5" fmla="*/ 0 w 4162424"/>
                <a:gd name="connsiteY5" fmla="*/ 1206646 h 4797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62424" h="4797870">
                  <a:moveTo>
                    <a:pt x="2081212" y="0"/>
                  </a:moveTo>
                  <a:lnTo>
                    <a:pt x="4162424" y="1206646"/>
                  </a:lnTo>
                  <a:lnTo>
                    <a:pt x="4162424" y="3591224"/>
                  </a:lnTo>
                  <a:lnTo>
                    <a:pt x="2081212" y="4797870"/>
                  </a:lnTo>
                  <a:lnTo>
                    <a:pt x="0" y="3591224"/>
                  </a:lnTo>
                  <a:lnTo>
                    <a:pt x="0" y="1206646"/>
                  </a:lnTo>
                  <a:close/>
                </a:path>
              </a:pathLst>
            </a:cu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01ED9C0-3225-3F5C-E208-DC03D7EBB57F}"/>
              </a:ext>
            </a:extLst>
          </p:cNvPr>
          <p:cNvGrpSpPr/>
          <p:nvPr/>
        </p:nvGrpSpPr>
        <p:grpSpPr>
          <a:xfrm>
            <a:off x="8554757" y="4603936"/>
            <a:ext cx="3162079" cy="584775"/>
            <a:chOff x="7737543" y="4644266"/>
            <a:chExt cx="3162079" cy="5847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9B9254E-1F53-9EEB-9E70-A846F57F8E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8939"/>
            <a:stretch/>
          </p:blipFill>
          <p:spPr>
            <a:xfrm>
              <a:off x="7737543" y="4766675"/>
              <a:ext cx="353966" cy="34750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018221A-7518-D74C-FB98-14D96D75199E}"/>
                </a:ext>
              </a:extLst>
            </p:cNvPr>
            <p:cNvSpPr txBox="1"/>
            <p:nvPr/>
          </p:nvSpPr>
          <p:spPr>
            <a:xfrm>
              <a:off x="7972026" y="4644266"/>
              <a:ext cx="292759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>
                  <a:solidFill>
                    <a:schemeClr val="bg1"/>
                  </a:solidFill>
                </a:rPr>
                <a:t>Jira Service Desk</a:t>
              </a:r>
            </a:p>
          </p:txBody>
        </p:sp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6C883FE8-8939-0C5B-6B11-8FDD9293130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3222347" y="513369"/>
            <a:ext cx="2355082" cy="761487"/>
          </a:xfrm>
          <a:prstGeom prst="rect">
            <a:avLst/>
          </a:prstGeom>
        </p:spPr>
      </p:pic>
      <p:grpSp>
        <p:nvGrpSpPr>
          <p:cNvPr id="29" name="!! BrM Blue Chevron">
            <a:extLst>
              <a:ext uri="{FF2B5EF4-FFF2-40B4-BE49-F238E27FC236}">
                <a16:creationId xmlns:a16="http://schemas.microsoft.com/office/drawing/2014/main" id="{89A8793F-6A6C-874A-5752-14079ED384A0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30" name="Flowchart: Data 3">
              <a:extLst>
                <a:ext uri="{FF2B5EF4-FFF2-40B4-BE49-F238E27FC236}">
                  <a16:creationId xmlns:a16="http://schemas.microsoft.com/office/drawing/2014/main" id="{AFE7E808-98B4-B0D4-86C4-AEF918A4E856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191F2030-6C44-BB71-691A-51E6E3BC1582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1">
            <a:extLst>
              <a:ext uri="{FF2B5EF4-FFF2-40B4-BE49-F238E27FC236}">
                <a16:creationId xmlns:a16="http://schemas.microsoft.com/office/drawing/2014/main" id="{CDF29DC6-5355-2DA1-9EC6-34E4E488E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646043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3961C-C466-949F-1CF1-D6C8D7632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!! Big Picture">
            <a:extLst>
              <a:ext uri="{FF2B5EF4-FFF2-40B4-BE49-F238E27FC236}">
                <a16:creationId xmlns:a16="http://schemas.microsoft.com/office/drawing/2014/main" id="{107727BC-10E2-C72E-85B0-6FCC09ED2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82969" y="-22097"/>
            <a:ext cx="5510025" cy="6888048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5964518A-5624-87F0-4542-E769FB504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7914" y="503738"/>
            <a:ext cx="2334768" cy="75590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AFB7749-3976-6FF1-E662-669721D9EFC6}"/>
              </a:ext>
            </a:extLst>
          </p:cNvPr>
          <p:cNvGrpSpPr/>
          <p:nvPr/>
        </p:nvGrpSpPr>
        <p:grpSpPr>
          <a:xfrm>
            <a:off x="-23853" y="-6"/>
            <a:ext cx="8644379" cy="6858009"/>
            <a:chOff x="-23853" y="-6"/>
            <a:chExt cx="8644379" cy="685800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7B2F051-14FC-E000-E594-F5B2A4AA5D2C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" name="Picture 7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C9FE9482-3404-65FC-3B06-54B0ADE138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523556D8-307E-A468-7F2C-5B9667CBB7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225" y="513369"/>
            <a:ext cx="2355082" cy="761487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66D59A3-C065-AB79-73D7-B1544408B495}"/>
              </a:ext>
            </a:extLst>
          </p:cNvPr>
          <p:cNvSpPr txBox="1">
            <a:spLocks/>
          </p:cNvSpPr>
          <p:nvPr/>
        </p:nvSpPr>
        <p:spPr>
          <a:xfrm>
            <a:off x="477623" y="1611983"/>
            <a:ext cx="6130565" cy="2413261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BrM Inspection 202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CABCF00-38E0-92E0-18EC-5AF8F69D8F2F}"/>
              </a:ext>
            </a:extLst>
          </p:cNvPr>
          <p:cNvSpPr txBox="1">
            <a:spLocks/>
          </p:cNvSpPr>
          <p:nvPr/>
        </p:nvSpPr>
        <p:spPr>
          <a:xfrm>
            <a:off x="487051" y="4270342"/>
            <a:ext cx="6019137" cy="47841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The Un-Abridged Version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E0C54D-3C98-70D0-3CC0-73895A5BFCE1}"/>
              </a:ext>
            </a:extLst>
          </p:cNvPr>
          <p:cNvGrpSpPr/>
          <p:nvPr/>
        </p:nvGrpSpPr>
        <p:grpSpPr>
          <a:xfrm>
            <a:off x="0" y="5883963"/>
            <a:ext cx="6241774" cy="548642"/>
            <a:chOff x="0" y="5883963"/>
            <a:chExt cx="6241774" cy="548642"/>
          </a:xfrm>
          <a:solidFill>
            <a:srgbClr val="1589C0"/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29BEA62-029A-B99E-71D7-265AE1B153D4}"/>
                </a:ext>
              </a:extLst>
            </p:cNvPr>
            <p:cNvSpPr/>
            <p:nvPr/>
          </p:nvSpPr>
          <p:spPr>
            <a:xfrm>
              <a:off x="0" y="5883965"/>
              <a:ext cx="6019137" cy="5486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A393A56-2668-5FD6-C853-367B8151D55D}"/>
                </a:ext>
              </a:extLst>
            </p:cNvPr>
            <p:cNvSpPr/>
            <p:nvPr/>
          </p:nvSpPr>
          <p:spPr>
            <a:xfrm flipV="1">
              <a:off x="6019137" y="5883963"/>
              <a:ext cx="222637" cy="540689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Subtitle 2">
            <a:extLst>
              <a:ext uri="{FF2B5EF4-FFF2-40B4-BE49-F238E27FC236}">
                <a16:creationId xmlns:a16="http://schemas.microsoft.com/office/drawing/2014/main" id="{195838F8-97C5-91CC-1757-D87AC5B136CA}"/>
              </a:ext>
            </a:extLst>
          </p:cNvPr>
          <p:cNvSpPr txBox="1">
            <a:spLocks/>
          </p:cNvSpPr>
          <p:nvPr/>
        </p:nvSpPr>
        <p:spPr>
          <a:xfrm>
            <a:off x="0" y="5947567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 err="1">
                <a:solidFill>
                  <a:schemeClr val="bg1"/>
                </a:solidFill>
                <a:latin typeface="+mj-lt"/>
              </a:rPr>
              <a:t>BrMUG</a:t>
            </a:r>
            <a:r>
              <a:rPr lang="en-US" sz="1800" b="1" dirty="0">
                <a:solidFill>
                  <a:schemeClr val="bg1"/>
                </a:solidFill>
                <a:latin typeface="+mj-lt"/>
              </a:rPr>
              <a:t> 2025 | Providence, RI | September 17-18  </a:t>
            </a:r>
          </a:p>
        </p:txBody>
      </p: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06AA31BF-82B7-CE5D-1441-E21E3F46072C}"/>
              </a:ext>
            </a:extLst>
          </p:cNvPr>
          <p:cNvGrpSpPr/>
          <p:nvPr/>
        </p:nvGrpSpPr>
        <p:grpSpPr>
          <a:xfrm>
            <a:off x="11271390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CDB5FA49-5432-A3CD-5630-20D6EA71E038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65803F0E-0A00-F8CD-3C78-6800AA2391C6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SubHeader">
            <a:extLst>
              <a:ext uri="{FF2B5EF4-FFF2-40B4-BE49-F238E27FC236}">
                <a16:creationId xmlns:a16="http://schemas.microsoft.com/office/drawing/2014/main" id="{2D7446C9-30B3-F3FB-A198-4666DB256D46}"/>
              </a:ext>
            </a:extLst>
          </p:cNvPr>
          <p:cNvGrpSpPr/>
          <p:nvPr/>
        </p:nvGrpSpPr>
        <p:grpSpPr>
          <a:xfrm>
            <a:off x="-8474705" y="-423091"/>
            <a:ext cx="7890043" cy="7685322"/>
            <a:chOff x="0" y="-423091"/>
            <a:chExt cx="7890043" cy="768532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9E46BFA-83E6-42C2-AA91-808C1BE81FA4}"/>
                </a:ext>
              </a:extLst>
            </p:cNvPr>
            <p:cNvSpPr/>
            <p:nvPr/>
          </p:nvSpPr>
          <p:spPr>
            <a:xfrm>
              <a:off x="0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EDB38DE-A8D4-51AB-D6AD-95E49D6C95B0}"/>
                </a:ext>
              </a:extLst>
            </p:cNvPr>
            <p:cNvSpPr/>
            <p:nvPr/>
          </p:nvSpPr>
          <p:spPr>
            <a:xfrm rot="1140000">
              <a:off x="6424007" y="-423091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C6A9CD9-6DA0-AB0C-514C-3D90D3DC9EB5}"/>
                </a:ext>
              </a:extLst>
            </p:cNvPr>
            <p:cNvSpPr/>
            <p:nvPr/>
          </p:nvSpPr>
          <p:spPr>
            <a:xfrm rot="20460000">
              <a:off x="6424007" y="3539425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1">
            <a:extLst>
              <a:ext uri="{FF2B5EF4-FFF2-40B4-BE49-F238E27FC236}">
                <a16:creationId xmlns:a16="http://schemas.microsoft.com/office/drawing/2014/main" id="{44ED61A8-07D6-A2C5-FCE4-1FDACD593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6405" y="6642555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1397456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1F6E-F673-566A-B8D3-A59462DB9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915790B-3515-55B9-EC4B-C2D3A9707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781" y="-7857556"/>
            <a:ext cx="7315200" cy="79556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6B7C97-7EDA-074B-DBF2-2C6F68F85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017" y="-728978"/>
            <a:ext cx="7315200" cy="7624184"/>
          </a:xfrm>
          <a:prstGeom prst="rect">
            <a:avLst/>
          </a:prstGeom>
        </p:spPr>
      </p:pic>
      <p:pic>
        <p:nvPicPr>
          <p:cNvPr id="22" name="!! Big Picture">
            <a:extLst>
              <a:ext uri="{FF2B5EF4-FFF2-40B4-BE49-F238E27FC236}">
                <a16:creationId xmlns:a16="http://schemas.microsoft.com/office/drawing/2014/main" id="{DB773676-37DD-B3C0-2B8A-EA87F58531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49" r="865" b="43575"/>
          <a:stretch>
            <a:fillRect/>
          </a:stretch>
        </p:blipFill>
        <p:spPr>
          <a:xfrm>
            <a:off x="5893562" y="-4014942"/>
            <a:ext cx="6321565" cy="4717024"/>
          </a:xfrm>
          <a:prstGeom prst="rect">
            <a:avLst/>
          </a:prstGeom>
        </p:spPr>
      </p:pic>
      <p:grpSp>
        <p:nvGrpSpPr>
          <p:cNvPr id="10" name="!! SubHeader">
            <a:extLst>
              <a:ext uri="{FF2B5EF4-FFF2-40B4-BE49-F238E27FC236}">
                <a16:creationId xmlns:a16="http://schemas.microsoft.com/office/drawing/2014/main" id="{E27820C5-FA9A-B2C6-2BA0-43653B26E2B2}"/>
              </a:ext>
            </a:extLst>
          </p:cNvPr>
          <p:cNvGrpSpPr/>
          <p:nvPr/>
        </p:nvGrpSpPr>
        <p:grpSpPr>
          <a:xfrm>
            <a:off x="-1228725" y="-6162675"/>
            <a:ext cx="7817806" cy="6858000"/>
            <a:chOff x="-1228725" y="0"/>
            <a:chExt cx="7817806" cy="6858000"/>
          </a:xfrm>
        </p:grpSpPr>
        <p:sp>
          <p:nvSpPr>
            <p:cNvPr id="3" name="!! Rectangle 2">
              <a:extLst>
                <a:ext uri="{FF2B5EF4-FFF2-40B4-BE49-F238E27FC236}">
                  <a16:creationId xmlns:a16="http://schemas.microsoft.com/office/drawing/2014/main" id="{868407C3-87AB-5019-97F3-746156CA7157}"/>
                </a:ext>
              </a:extLst>
            </p:cNvPr>
            <p:cNvSpPr/>
            <p:nvPr/>
          </p:nvSpPr>
          <p:spPr>
            <a:xfrm>
              <a:off x="-1228725" y="0"/>
              <a:ext cx="7179013" cy="6858000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!! Rectangle 6">
              <a:extLst>
                <a:ext uri="{FF2B5EF4-FFF2-40B4-BE49-F238E27FC236}">
                  <a16:creationId xmlns:a16="http://schemas.microsoft.com/office/drawing/2014/main" id="{025BFF73-5FD4-9C79-1344-8FBC10388AB1}"/>
                </a:ext>
              </a:extLst>
            </p:cNvPr>
            <p:cNvSpPr/>
            <p:nvPr/>
          </p:nvSpPr>
          <p:spPr>
            <a:xfrm rot="1140000">
              <a:off x="5123045" y="3004718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!! Rectangle 8">
              <a:extLst>
                <a:ext uri="{FF2B5EF4-FFF2-40B4-BE49-F238E27FC236}">
                  <a16:creationId xmlns:a16="http://schemas.microsoft.com/office/drawing/2014/main" id="{09965D53-D788-DA69-679B-00A45359B516}"/>
                </a:ext>
              </a:extLst>
            </p:cNvPr>
            <p:cNvSpPr/>
            <p:nvPr/>
          </p:nvSpPr>
          <p:spPr>
            <a:xfrm rot="20460000">
              <a:off x="-679828" y="2896916"/>
              <a:ext cx="1466036" cy="3722806"/>
            </a:xfrm>
            <a:prstGeom prst="rect">
              <a:avLst/>
            </a:prstGeom>
            <a:solidFill>
              <a:srgbClr val="16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!! BrM Blue Chevron">
            <a:extLst>
              <a:ext uri="{FF2B5EF4-FFF2-40B4-BE49-F238E27FC236}">
                <a16:creationId xmlns:a16="http://schemas.microsoft.com/office/drawing/2014/main" id="{EFFB86D0-6E7F-C429-9B98-E1F59A50D05F}"/>
              </a:ext>
            </a:extLst>
          </p:cNvPr>
          <p:cNvGrpSpPr/>
          <p:nvPr/>
        </p:nvGrpSpPr>
        <p:grpSpPr>
          <a:xfrm>
            <a:off x="13319265" y="7951"/>
            <a:ext cx="8386654" cy="6888048"/>
            <a:chOff x="-1339377" y="7951"/>
            <a:chExt cx="8386654" cy="6888048"/>
          </a:xfrm>
        </p:grpSpPr>
        <p:sp>
          <p:nvSpPr>
            <p:cNvPr id="27" name="Flowchart: Data 3">
              <a:extLst>
                <a:ext uri="{FF2B5EF4-FFF2-40B4-BE49-F238E27FC236}">
                  <a16:creationId xmlns:a16="http://schemas.microsoft.com/office/drawing/2014/main" id="{E2660652-39B1-527F-4D8C-D683F0BF4775}"/>
                </a:ext>
              </a:extLst>
            </p:cNvPr>
            <p:cNvSpPr/>
            <p:nvPr/>
          </p:nvSpPr>
          <p:spPr>
            <a:xfrm>
              <a:off x="-130166" y="7951"/>
              <a:ext cx="7177443" cy="6858000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8005"/>
                <a:gd name="connsiteY0" fmla="*/ 10000 h 10000"/>
                <a:gd name="connsiteX1" fmla="*/ 5 w 8005"/>
                <a:gd name="connsiteY1" fmla="*/ 0 h 10000"/>
                <a:gd name="connsiteX2" fmla="*/ 8005 w 8005"/>
                <a:gd name="connsiteY2" fmla="*/ 0 h 10000"/>
                <a:gd name="connsiteX3" fmla="*/ 6005 w 8005"/>
                <a:gd name="connsiteY3" fmla="*/ 10000 h 10000"/>
                <a:gd name="connsiteX4" fmla="*/ 0 w 8005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5" h="10000">
                  <a:moveTo>
                    <a:pt x="0" y="10000"/>
                  </a:moveTo>
                  <a:cubicBezTo>
                    <a:pt x="2" y="6667"/>
                    <a:pt x="3" y="3333"/>
                    <a:pt x="5" y="0"/>
                  </a:cubicBezTo>
                  <a:lnTo>
                    <a:pt x="8005" y="0"/>
                  </a:lnTo>
                  <a:lnTo>
                    <a:pt x="6005" y="10000"/>
                  </a:lnTo>
                  <a:lnTo>
                    <a:pt x="0" y="10000"/>
                  </a:lnTo>
                  <a:close/>
                </a:path>
              </a:pathLst>
            </a:cu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1B516AAB-A93D-4AA3-9291-AE683EB9637F}"/>
                </a:ext>
              </a:extLst>
            </p:cNvPr>
            <p:cNvSpPr/>
            <p:nvPr/>
          </p:nvSpPr>
          <p:spPr>
            <a:xfrm rot="16200000">
              <a:off x="-4158321" y="2856943"/>
              <a:ext cx="6858000" cy="1220112"/>
            </a:xfrm>
            <a:prstGeom prst="triangle">
              <a:avLst/>
            </a:prstGeom>
            <a:solidFill>
              <a:srgbClr val="1589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4F457DD-99B2-AF13-6A29-5D4C0DF9828D}"/>
              </a:ext>
            </a:extLst>
          </p:cNvPr>
          <p:cNvGrpSpPr/>
          <p:nvPr/>
        </p:nvGrpSpPr>
        <p:grpSpPr>
          <a:xfrm>
            <a:off x="-8074802" y="14508"/>
            <a:ext cx="8644379" cy="6858009"/>
            <a:chOff x="-23853" y="-6"/>
            <a:chExt cx="8644379" cy="685800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F68CAFE-BF03-7BD3-A756-B88D363C1129}"/>
                </a:ext>
              </a:extLst>
            </p:cNvPr>
            <p:cNvSpPr/>
            <p:nvPr/>
          </p:nvSpPr>
          <p:spPr>
            <a:xfrm>
              <a:off x="-1" y="-2"/>
              <a:ext cx="7697724" cy="6858005"/>
            </a:xfrm>
            <a:custGeom>
              <a:avLst/>
              <a:gdLst>
                <a:gd name="connsiteX0" fmla="*/ 6965343 w 7697724"/>
                <a:gd name="connsiteY0" fmla="*/ 0 h 6858005"/>
                <a:gd name="connsiteX1" fmla="*/ 7593496 w 7697724"/>
                <a:gd name="connsiteY1" fmla="*/ 0 h 6858005"/>
                <a:gd name="connsiteX2" fmla="*/ 7593496 w 7697724"/>
                <a:gd name="connsiteY2" fmla="*/ 2075291 h 6858005"/>
                <a:gd name="connsiteX3" fmla="*/ 7173798 w 7697724"/>
                <a:gd name="connsiteY3" fmla="*/ 2075291 h 6858005"/>
                <a:gd name="connsiteX4" fmla="*/ 7173798 w 7697724"/>
                <a:gd name="connsiteY4" fmla="*/ 4782714 h 6858005"/>
                <a:gd name="connsiteX5" fmla="*/ 7697724 w 7697724"/>
                <a:gd name="connsiteY5" fmla="*/ 4782714 h 6858005"/>
                <a:gd name="connsiteX6" fmla="*/ 7697724 w 7697724"/>
                <a:gd name="connsiteY6" fmla="*/ 6858005 h 6858005"/>
                <a:gd name="connsiteX7" fmla="*/ 7069571 w 7697724"/>
                <a:gd name="connsiteY7" fmla="*/ 6858005 h 6858005"/>
                <a:gd name="connsiteX8" fmla="*/ 7069571 w 7697724"/>
                <a:gd name="connsiteY8" fmla="*/ 6858001 h 6858005"/>
                <a:gd name="connsiteX9" fmla="*/ 0 w 7697724"/>
                <a:gd name="connsiteY9" fmla="*/ 6858001 h 6858005"/>
                <a:gd name="connsiteX10" fmla="*/ 0 w 7697724"/>
                <a:gd name="connsiteY10" fmla="*/ 2 h 6858005"/>
                <a:gd name="connsiteX11" fmla="*/ 6965343 w 7697724"/>
                <a:gd name="connsiteY11" fmla="*/ 2 h 68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97724" h="6858005">
                  <a:moveTo>
                    <a:pt x="6965343" y="0"/>
                  </a:moveTo>
                  <a:lnTo>
                    <a:pt x="7593496" y="0"/>
                  </a:lnTo>
                  <a:lnTo>
                    <a:pt x="7593496" y="2075291"/>
                  </a:lnTo>
                  <a:lnTo>
                    <a:pt x="7173798" y="2075291"/>
                  </a:lnTo>
                  <a:lnTo>
                    <a:pt x="7173798" y="4782714"/>
                  </a:lnTo>
                  <a:lnTo>
                    <a:pt x="7697724" y="4782714"/>
                  </a:lnTo>
                  <a:lnTo>
                    <a:pt x="7697724" y="6858005"/>
                  </a:lnTo>
                  <a:lnTo>
                    <a:pt x="7069571" y="6858005"/>
                  </a:lnTo>
                  <a:lnTo>
                    <a:pt x="7069571" y="6858001"/>
                  </a:lnTo>
                  <a:lnTo>
                    <a:pt x="0" y="6858001"/>
                  </a:lnTo>
                  <a:lnTo>
                    <a:pt x="0" y="2"/>
                  </a:lnTo>
                  <a:lnTo>
                    <a:pt x="6965343" y="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13" name="Picture 12" descr="A blue ribbon on a black background&#10;&#10;Description automatically generated">
              <a:extLst>
                <a:ext uri="{FF2B5EF4-FFF2-40B4-BE49-F238E27FC236}">
                  <a16:creationId xmlns:a16="http://schemas.microsoft.com/office/drawing/2014/main" id="{AC7AA3C6-7BDB-AFBB-C8B8-18F52FFC01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098"/>
            <a:stretch/>
          </p:blipFill>
          <p:spPr>
            <a:xfrm>
              <a:off x="-23853" y="-6"/>
              <a:ext cx="8644379" cy="6858005"/>
            </a:xfrm>
            <a:prstGeom prst="rect">
              <a:avLst/>
            </a:prstGeom>
          </p:spPr>
        </p:pic>
      </p:grpSp>
      <p:pic>
        <p:nvPicPr>
          <p:cNvPr id="31" name="!! BrM Corner Logo">
            <a:extLst>
              <a:ext uri="{FF2B5EF4-FFF2-40B4-BE49-F238E27FC236}">
                <a16:creationId xmlns:a16="http://schemas.microsoft.com/office/drawing/2014/main" id="{D6C040BA-B9E0-1FB8-C853-89CF9ECA98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315011" y="6018508"/>
            <a:ext cx="1645920" cy="532188"/>
          </a:xfrm>
          <a:prstGeom prst="rect">
            <a:avLst/>
          </a:prstGeom>
        </p:spPr>
      </p:pic>
      <p:sp>
        <p:nvSpPr>
          <p:cNvPr id="32" name="!! Meeting Title">
            <a:extLst>
              <a:ext uri="{FF2B5EF4-FFF2-40B4-BE49-F238E27FC236}">
                <a16:creationId xmlns:a16="http://schemas.microsoft.com/office/drawing/2014/main" id="{5CEF3943-063B-BC51-2E31-B022D7DBDDE8}"/>
              </a:ext>
            </a:extLst>
          </p:cNvPr>
          <p:cNvSpPr txBox="1">
            <a:spLocks/>
          </p:cNvSpPr>
          <p:nvPr/>
        </p:nvSpPr>
        <p:spPr>
          <a:xfrm>
            <a:off x="726" y="0"/>
            <a:ext cx="6095999" cy="46067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</a:rPr>
              <a:t>Work Candidates</a:t>
            </a:r>
          </a:p>
        </p:txBody>
      </p:sp>
      <p:pic>
        <p:nvPicPr>
          <p:cNvPr id="33" name="!! BrM White">
            <a:extLst>
              <a:ext uri="{FF2B5EF4-FFF2-40B4-BE49-F238E27FC236}">
                <a16:creationId xmlns:a16="http://schemas.microsoft.com/office/drawing/2014/main" id="{2C9B91D5-D30F-C0A4-B0FD-54D55DBEEB5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1352757" y="-673182"/>
            <a:ext cx="2334768" cy="755904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245C1035-5084-DF6B-7425-D6AA5666D4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0180" y="6937830"/>
            <a:ext cx="17427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Photo by Evan Leith on Unsplash </a:t>
            </a:r>
          </a:p>
        </p:txBody>
      </p:sp>
    </p:spTree>
    <p:extLst>
      <p:ext uri="{BB962C8B-B14F-4D97-AF65-F5344CB8AC3E}">
        <p14:creationId xmlns:p14="http://schemas.microsoft.com/office/powerpoint/2010/main" val="2619126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rM Theme">
  <a:themeElements>
    <a:clrScheme name="BrM Bentley">
      <a:dk1>
        <a:sysClr val="windowText" lastClr="000000"/>
      </a:dk1>
      <a:lt1>
        <a:sysClr val="window" lastClr="FFFFFF"/>
      </a:lt1>
      <a:dk2>
        <a:srgbClr val="004D7C"/>
      </a:dk2>
      <a:lt2>
        <a:srgbClr val="E2E7E7"/>
      </a:lt2>
      <a:accent1>
        <a:srgbClr val="16A4FA"/>
      </a:accent1>
      <a:accent2>
        <a:srgbClr val="F1C639"/>
      </a:accent2>
      <a:accent3>
        <a:srgbClr val="ECECEC"/>
      </a:accent3>
      <a:accent4>
        <a:srgbClr val="ECF1F4"/>
      </a:accent4>
      <a:accent5>
        <a:srgbClr val="4472C4"/>
      </a:accent5>
      <a:accent6>
        <a:srgbClr val="032949"/>
      </a:accent6>
      <a:hlink>
        <a:srgbClr val="58B637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M Theme" id="{5123F2EB-25C1-4A1C-980E-5873C81B7744}" vid="{8EC486A2-04F8-4BC0-AF0C-7F77EEC8DA3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fe7441-4f2e-47e8-8e1b-02dd8a3c15a2">
      <Terms xmlns="http://schemas.microsoft.com/office/infopath/2007/PartnerControls"/>
    </lcf76f155ced4ddcb4097134ff3c332f>
    <TaxCatchAll xmlns="3babfbcc-2ab7-4f98-b0a6-fd32de32235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53D99D9C4FA84BB1C7AFE4FC6BBEAA" ma:contentTypeVersion="13" ma:contentTypeDescription="Create a new document." ma:contentTypeScope="" ma:versionID="e620097f229119f50ef685389d535bd7">
  <xsd:schema xmlns:xsd="http://www.w3.org/2001/XMLSchema" xmlns:xs="http://www.w3.org/2001/XMLSchema" xmlns:p="http://schemas.microsoft.com/office/2006/metadata/properties" xmlns:ns2="defe7441-4f2e-47e8-8e1b-02dd8a3c15a2" xmlns:ns3="3babfbcc-2ab7-4f98-b0a6-fd32de322351" targetNamespace="http://schemas.microsoft.com/office/2006/metadata/properties" ma:root="true" ma:fieldsID="d81b2398a1577d74e28917daeb2f036b" ns2:_="" ns3:_="">
    <xsd:import namespace="defe7441-4f2e-47e8-8e1b-02dd8a3c15a2"/>
    <xsd:import namespace="3babfbcc-2ab7-4f98-b0a6-fd32de3223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fe7441-4f2e-47e8-8e1b-02dd8a3c15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8230d01-0739-4509-9b60-28feaf59af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abfbcc-2ab7-4f98-b0a6-fd32de32235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1b65160-cab5-4fd0-9f87-42f11b5997f4}" ma:internalName="TaxCatchAll" ma:showField="CatchAllData" ma:web="3babfbcc-2ab7-4f98-b0a6-fd32de322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D449DA-4D62-42DC-9F41-A54F5B26E287}">
  <ds:schemaRefs>
    <ds:schemaRef ds:uri="http://schemas.microsoft.com/office/2006/metadata/properties"/>
    <ds:schemaRef ds:uri="http://schemas.microsoft.com/office/infopath/2007/PartnerControls"/>
    <ds:schemaRef ds:uri="4f2a138a-3281-4113-9ef0-634ee0aadef0"/>
    <ds:schemaRef ds:uri="a0e34925-d715-48bc-ac5b-2c75697789a4"/>
  </ds:schemaRefs>
</ds:datastoreItem>
</file>

<file path=customXml/itemProps2.xml><?xml version="1.0" encoding="utf-8"?>
<ds:datastoreItem xmlns:ds="http://schemas.openxmlformats.org/officeDocument/2006/customXml" ds:itemID="{08A4C47A-204B-4900-B06E-B8CA2E466B50}"/>
</file>

<file path=customXml/itemProps3.xml><?xml version="1.0" encoding="utf-8"?>
<ds:datastoreItem xmlns:ds="http://schemas.openxmlformats.org/officeDocument/2006/customXml" ds:itemID="{A8B5482E-2585-4FB8-9AFA-34ED5F0585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BrM Theme</Template>
  <TotalTime>930</TotalTime>
  <Words>1522</Words>
  <Application>Microsoft Office PowerPoint</Application>
  <PresentationFormat>Widescreen</PresentationFormat>
  <Paragraphs>458</Paragraphs>
  <Slides>86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6" baseType="lpstr">
      <vt:lpstr>Aptos</vt:lpstr>
      <vt:lpstr>Arial</vt:lpstr>
      <vt:lpstr>Calibri</vt:lpstr>
      <vt:lpstr>Calibri Light</vt:lpstr>
      <vt:lpstr>HK Nova ExtraBold</vt:lpstr>
      <vt:lpstr>HK Nova Heavy</vt:lpstr>
      <vt:lpstr>HK Nova Light</vt:lpstr>
      <vt:lpstr>HK Nova Medium</vt:lpstr>
      <vt:lpstr>Segoe UI</vt:lpstr>
      <vt:lpstr>BrM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Zac Boyle</dc:creator>
  <cp:lastModifiedBy>Zac Boyle</cp:lastModifiedBy>
  <cp:revision>2</cp:revision>
  <dcterms:created xsi:type="dcterms:W3CDTF">2025-08-28T17:19:38Z</dcterms:created>
  <dcterms:modified xsi:type="dcterms:W3CDTF">2025-09-05T19:00:21Z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0x0101004953D99D9C4FA84BB1C7AFE4FC6BBEAA</vt:lpwstr>
  </property>
  <property fmtid="{D5CDD505-2E9C-101B-9397-08002B2CF9AE}" pid="3" name="MediaServiceImageTags">
    <vt:lpwstr/>
  </property>
</Properties>
</file>