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49" r:id="rId5"/>
    <p:sldId id="546" r:id="rId6"/>
    <p:sldId id="547" r:id="rId7"/>
    <p:sldId id="426" r:id="rId8"/>
    <p:sldId id="550" r:id="rId9"/>
    <p:sldId id="552" r:id="rId10"/>
    <p:sldId id="555" r:id="rId11"/>
    <p:sldId id="556" r:id="rId12"/>
    <p:sldId id="557" r:id="rId13"/>
    <p:sldId id="551" r:id="rId14"/>
    <p:sldId id="553" r:id="rId15"/>
    <p:sldId id="558" r:id="rId16"/>
    <p:sldId id="560" r:id="rId17"/>
    <p:sldId id="561" r:id="rId18"/>
    <p:sldId id="562" r:id="rId19"/>
    <p:sldId id="563" r:id="rId20"/>
    <p:sldId id="564" r:id="rId21"/>
    <p:sldId id="566" r:id="rId22"/>
    <p:sldId id="567" r:id="rId23"/>
    <p:sldId id="554" r:id="rId24"/>
    <p:sldId id="565" r:id="rId25"/>
    <p:sldId id="568" r:id="rId26"/>
    <p:sldId id="569" r:id="rId27"/>
    <p:sldId id="570" r:id="rId28"/>
    <p:sldId id="571" r:id="rId29"/>
    <p:sldId id="574" r:id="rId30"/>
    <p:sldId id="575" r:id="rId31"/>
    <p:sldId id="576" r:id="rId32"/>
    <p:sldId id="577" r:id="rId33"/>
    <p:sldId id="578" r:id="rId34"/>
    <p:sldId id="579" r:id="rId35"/>
    <p:sldId id="580" r:id="rId36"/>
    <p:sldId id="581" r:id="rId37"/>
    <p:sldId id="573" r:id="rId38"/>
    <p:sldId id="582" r:id="rId39"/>
    <p:sldId id="586" r:id="rId40"/>
    <p:sldId id="583" r:id="rId41"/>
    <p:sldId id="572" r:id="rId42"/>
    <p:sldId id="585" r:id="rId43"/>
    <p:sldId id="587" r:id="rId44"/>
    <p:sldId id="584" r:id="rId45"/>
    <p:sldId id="589" r:id="rId46"/>
    <p:sldId id="591" r:id="rId47"/>
    <p:sldId id="627" r:id="rId48"/>
    <p:sldId id="628" r:id="rId49"/>
    <p:sldId id="631" r:id="rId50"/>
    <p:sldId id="630" r:id="rId51"/>
    <p:sldId id="633" r:id="rId52"/>
    <p:sldId id="634" r:id="rId53"/>
    <p:sldId id="629" r:id="rId54"/>
    <p:sldId id="632" r:id="rId55"/>
    <p:sldId id="635" r:id="rId56"/>
    <p:sldId id="636" r:id="rId57"/>
    <p:sldId id="639" r:id="rId58"/>
    <p:sldId id="640" r:id="rId59"/>
    <p:sldId id="637" r:id="rId60"/>
    <p:sldId id="638" r:id="rId61"/>
    <p:sldId id="590" r:id="rId62"/>
    <p:sldId id="593" r:id="rId63"/>
    <p:sldId id="592" r:id="rId64"/>
    <p:sldId id="594" r:id="rId65"/>
    <p:sldId id="596" r:id="rId66"/>
    <p:sldId id="595" r:id="rId67"/>
    <p:sldId id="609" r:id="rId68"/>
    <p:sldId id="610" r:id="rId69"/>
    <p:sldId id="611" r:id="rId70"/>
    <p:sldId id="612" r:id="rId71"/>
    <p:sldId id="601" r:id="rId72"/>
    <p:sldId id="613" r:id="rId73"/>
    <p:sldId id="614" r:id="rId74"/>
    <p:sldId id="616" r:id="rId75"/>
    <p:sldId id="617" r:id="rId76"/>
    <p:sldId id="615" r:id="rId77"/>
    <p:sldId id="618" r:id="rId78"/>
    <p:sldId id="600" r:id="rId79"/>
    <p:sldId id="619" r:id="rId80"/>
    <p:sldId id="602" r:id="rId81"/>
    <p:sldId id="604" r:id="rId82"/>
    <p:sldId id="606" r:id="rId83"/>
    <p:sldId id="605" r:id="rId84"/>
    <p:sldId id="608" r:id="rId85"/>
    <p:sldId id="607" r:id="rId86"/>
    <p:sldId id="620" r:id="rId87"/>
    <p:sldId id="621" r:id="rId88"/>
    <p:sldId id="622" r:id="rId89"/>
    <p:sldId id="603" r:id="rId90"/>
    <p:sldId id="625" r:id="rId91"/>
    <p:sldId id="646" r:id="rId92"/>
    <p:sldId id="641" r:id="rId93"/>
    <p:sldId id="642" r:id="rId9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8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0870E-A3B4-4CF1-9889-51ABB7491ED7}" v="7" dt="2025-09-05T18:56:25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 Boyle" userId="4763302c-d08b-4ef8-af06-a5042c5dc7e4" providerId="ADAL" clId="{43B98480-C867-4F61-990A-4771BEE0DA71}"/>
    <pc:docChg chg="custSel addSld delSld modSld">
      <pc:chgData name="Zac Boyle" userId="4763302c-d08b-4ef8-af06-a5042c5dc7e4" providerId="ADAL" clId="{43B98480-C867-4F61-990A-4771BEE0DA71}" dt="2025-09-05T19:00:14.570" v="128" actId="2696"/>
      <pc:docMkLst>
        <pc:docMk/>
      </pc:docMkLst>
      <pc:sldChg chg="modSp add mod">
        <pc:chgData name="Zac Boyle" userId="4763302c-d08b-4ef8-af06-a5042c5dc7e4" providerId="ADAL" clId="{43B98480-C867-4F61-990A-4771BEE0DA71}" dt="2025-09-05T18:54:52.688" v="1" actId="400"/>
        <pc:sldMkLst>
          <pc:docMk/>
          <pc:sldMk cId="1004589038" sldId="426"/>
        </pc:sldMkLst>
        <pc:spChg chg="mod">
          <ac:chgData name="Zac Boyle" userId="4763302c-d08b-4ef8-af06-a5042c5dc7e4" providerId="ADAL" clId="{43B98480-C867-4F61-990A-4771BEE0DA71}" dt="2025-09-05T18:54:52.688" v="1" actId="400"/>
          <ac:spMkLst>
            <pc:docMk/>
            <pc:sldMk cId="1004589038" sldId="426"/>
            <ac:spMk id="6" creationId="{013E7385-31DB-88E0-1F83-AD590A61AA0E}"/>
          </ac:spMkLst>
        </pc:spChg>
      </pc:sldChg>
      <pc:sldChg chg="del">
        <pc:chgData name="Zac Boyle" userId="4763302c-d08b-4ef8-af06-a5042c5dc7e4" providerId="ADAL" clId="{43B98480-C867-4F61-990A-4771BEE0DA71}" dt="2025-09-05T18:54:56.356" v="2" actId="47"/>
        <pc:sldMkLst>
          <pc:docMk/>
          <pc:sldMk cId="657524220" sldId="548"/>
        </pc:sldMkLst>
      </pc:sldChg>
      <pc:sldChg chg="del">
        <pc:chgData name="Zac Boyle" userId="4763302c-d08b-4ef8-af06-a5042c5dc7e4" providerId="ADAL" clId="{43B98480-C867-4F61-990A-4771BEE0DA71}" dt="2025-09-05T19:00:14.570" v="128" actId="2696"/>
        <pc:sldMkLst>
          <pc:docMk/>
          <pc:sldMk cId="3409779016" sldId="624"/>
        </pc:sldMkLst>
      </pc:sldChg>
      <pc:sldChg chg="del">
        <pc:chgData name="Zac Boyle" userId="4763302c-d08b-4ef8-af06-a5042c5dc7e4" providerId="ADAL" clId="{43B98480-C867-4F61-990A-4771BEE0DA71}" dt="2025-09-05T19:00:14.570" v="128" actId="2696"/>
        <pc:sldMkLst>
          <pc:docMk/>
          <pc:sldMk cId="2880266953" sldId="626"/>
        </pc:sldMkLst>
      </pc:sldChg>
      <pc:sldChg chg="addSp modSp mod">
        <pc:chgData name="Zac Boyle" userId="4763302c-d08b-4ef8-af06-a5042c5dc7e4" providerId="ADAL" clId="{43B98480-C867-4F61-990A-4771BEE0DA71}" dt="2025-09-05T18:56:18.695" v="126" actId="1038"/>
        <pc:sldMkLst>
          <pc:docMk/>
          <pc:sldMk cId="3684947931" sldId="641"/>
        </pc:sldMkLst>
        <pc:picChg chg="add mod">
          <ac:chgData name="Zac Boyle" userId="4763302c-d08b-4ef8-af06-a5042c5dc7e4" providerId="ADAL" clId="{43B98480-C867-4F61-990A-4771BEE0DA71}" dt="2025-09-05T18:56:18.695" v="126" actId="1038"/>
          <ac:picMkLst>
            <pc:docMk/>
            <pc:sldMk cId="3684947931" sldId="641"/>
            <ac:picMk id="24" creationId="{73A36D70-F95F-400A-F810-6EE6B09566C4}"/>
          </ac:picMkLst>
        </pc:picChg>
      </pc:sldChg>
      <pc:sldChg chg="addSp delSp modSp mod modTransition">
        <pc:chgData name="Zac Boyle" userId="4763302c-d08b-4ef8-af06-a5042c5dc7e4" providerId="ADAL" clId="{43B98480-C867-4F61-990A-4771BEE0DA71}" dt="2025-09-05T18:56:25.965" v="127"/>
        <pc:sldMkLst>
          <pc:docMk/>
          <pc:sldMk cId="4007195299" sldId="642"/>
        </pc:sldMkLst>
        <pc:spChg chg="add">
          <ac:chgData name="Zac Boyle" userId="4763302c-d08b-4ef8-af06-a5042c5dc7e4" providerId="ADAL" clId="{43B98480-C867-4F61-990A-4771BEE0DA71}" dt="2025-09-05T18:55:42.263" v="9"/>
          <ac:spMkLst>
            <pc:docMk/>
            <pc:sldMk cId="4007195299" sldId="642"/>
            <ac:spMk id="4" creationId="{F599C74E-C159-0BD6-B0D9-8C4A262DAACD}"/>
          </ac:spMkLst>
        </pc:spChg>
        <pc:spChg chg="del">
          <ac:chgData name="Zac Boyle" userId="4763302c-d08b-4ef8-af06-a5042c5dc7e4" providerId="ADAL" clId="{43B98480-C867-4F61-990A-4771BEE0DA71}" dt="2025-09-05T18:55:41.620" v="8" actId="478"/>
          <ac:spMkLst>
            <pc:docMk/>
            <pc:sldMk cId="4007195299" sldId="642"/>
            <ac:spMk id="11" creationId="{987133BC-7948-17F4-8BCA-0E5CE967FBC8}"/>
          </ac:spMkLst>
        </pc:spChg>
        <pc:picChg chg="add mod">
          <ac:chgData name="Zac Boyle" userId="4763302c-d08b-4ef8-af06-a5042c5dc7e4" providerId="ADAL" clId="{43B98480-C867-4F61-990A-4771BEE0DA71}" dt="2025-09-05T18:56:06.757" v="15" actId="1076"/>
          <ac:picMkLst>
            <pc:docMk/>
            <pc:sldMk cId="4007195299" sldId="642"/>
            <ac:picMk id="12" creationId="{39A8E1DC-C9AB-AD5A-90DB-9CD2C8578BE7}"/>
          </ac:picMkLst>
        </pc:picChg>
      </pc:sldChg>
      <pc:sldChg chg="del">
        <pc:chgData name="Zac Boyle" userId="4763302c-d08b-4ef8-af06-a5042c5dc7e4" providerId="ADAL" clId="{43B98480-C867-4F61-990A-4771BEE0DA71}" dt="2025-09-05T19:00:14.570" v="128" actId="2696"/>
        <pc:sldMkLst>
          <pc:docMk/>
          <pc:sldMk cId="2164566800" sldId="643"/>
        </pc:sldMkLst>
      </pc:sldChg>
      <pc:sldChg chg="del">
        <pc:chgData name="Zac Boyle" userId="4763302c-d08b-4ef8-af06-a5042c5dc7e4" providerId="ADAL" clId="{43B98480-C867-4F61-990A-4771BEE0DA71}" dt="2025-09-05T19:00:14.570" v="128" actId="2696"/>
        <pc:sldMkLst>
          <pc:docMk/>
          <pc:sldMk cId="1442855107" sldId="644"/>
        </pc:sldMkLst>
      </pc:sldChg>
      <pc:sldChg chg="del">
        <pc:chgData name="Zac Boyle" userId="4763302c-d08b-4ef8-af06-a5042c5dc7e4" providerId="ADAL" clId="{43B98480-C867-4F61-990A-4771BEE0DA71}" dt="2025-09-05T19:00:14.570" v="128" actId="2696"/>
        <pc:sldMkLst>
          <pc:docMk/>
          <pc:sldMk cId="2619126022" sldId="645"/>
        </pc:sldMkLst>
      </pc:sldChg>
      <pc:sldChg chg="new del">
        <pc:chgData name="Zac Boyle" userId="4763302c-d08b-4ef8-af06-a5042c5dc7e4" providerId="ADAL" clId="{43B98480-C867-4F61-990A-4771BEE0DA71}" dt="2025-09-05T18:55:08.925" v="4" actId="47"/>
        <pc:sldMkLst>
          <pc:docMk/>
          <pc:sldMk cId="1904886199" sldId="646"/>
        </pc:sldMkLst>
      </pc:sldChg>
      <pc:sldChg chg="modSp add mod">
        <pc:chgData name="Zac Boyle" userId="4763302c-d08b-4ef8-af06-a5042c5dc7e4" providerId="ADAL" clId="{43B98480-C867-4F61-990A-4771BEE0DA71}" dt="2025-09-05T18:55:20.489" v="7" actId="400"/>
        <pc:sldMkLst>
          <pc:docMk/>
          <pc:sldMk cId="3807004305" sldId="646"/>
        </pc:sldMkLst>
        <pc:spChg chg="mod">
          <ac:chgData name="Zac Boyle" userId="4763302c-d08b-4ef8-af06-a5042c5dc7e4" providerId="ADAL" clId="{43B98480-C867-4F61-990A-4771BEE0DA71}" dt="2025-09-05T18:55:20.489" v="7" actId="400"/>
          <ac:spMkLst>
            <pc:docMk/>
            <pc:sldMk cId="3807004305" sldId="646"/>
            <ac:spMk id="6" creationId="{013E7385-31DB-88E0-1F83-AD590A61AA0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CD5A-3F74-48B8-82C7-01E4124A8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03492-6D09-4B3E-B928-6FA2B83FA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783F7-0697-4494-A0F5-4543CE39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C995C-B258-405C-9D75-741984E1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060FB-6E89-4A2F-9586-8436FF41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3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DA537-7F42-411B-98E2-E266F74F0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AE0386-214A-4639-99DF-12AFD4B36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1C170-6D9E-44BD-A4DC-8488FB3B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FE433-170E-4444-A350-37CEFDD9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18F23-BE4D-4C07-AA2E-C9424F6E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42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77B9D-4B47-4657-BD0C-4662C536F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12D99-6131-4979-B884-A5FA15FE1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D3923-3DCE-4BF0-986A-54F7EBD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6E95-F910-4FB2-9D20-9729BFFE0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AF0FB-7A34-4711-891C-E3EAEC11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8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72338-2533-458E-B16E-915AC2E7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C198-A41C-4B29-9827-00DCBA30A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945E4-C1C7-4DEE-A3D6-187CBC475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28621-7F4E-424D-ADF1-37C4C451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A4ADD-8F61-4F8B-B637-B31BA1ED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6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AB432-D3F8-40C9-82D1-3E0A810D2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7F482-8F90-4402-98EA-99F964C8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4ADF-3B82-4C7F-A678-D52BDC30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32D91-4D27-4700-A536-BA03D18B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3E7B9-6E7D-49D6-A29C-57132FB5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0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DDAB-1DFE-44C9-89D9-BF58D3FC1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B816-9293-4A27-AB41-3BB3DF9AD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254A8-4E08-4592-8C42-9E988DBD6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A46C4-077F-4FE5-8C3B-DAC15F56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71855-72F6-4501-89B9-93559F0B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7256B-10B2-4950-A877-CB80D39F4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6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3264-B2C2-447D-8B74-CE775E8A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5ABFA-5D8D-402E-B4AA-CFCD58EE2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4487D-B1AE-419F-B6BC-5FB32FB29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0ACDFC-E607-440A-B1A3-55561FD97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14B351-5D21-4027-8D5C-A3941CE3F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3D542-8D07-43DC-BF6F-68447B3F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98F496-D7A0-4884-9515-9CA33E99E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552013-F42D-46C7-8DCE-C1F090E9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2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4B7F6-9B98-4E43-8611-405A09DD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B581E-ED86-4488-AB17-A9C26E043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DC02F0-570B-4CEC-BDF2-CDBECCF3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820D34-AA2A-40BA-ADE9-5599BAB4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9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B2B13D-E5A3-4875-A103-8079B614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6F498E-C163-4C1D-A998-C142098E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86F9D-96AD-4A78-8DA5-16D8692E3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5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8682-7B85-4A47-A76B-1D208369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5F00-A6C7-4AE2-A5B9-B56A15EEA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610A0-8AC4-4CE9-A11C-FA0160054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421E3-21F4-4870-9A57-739FFEBA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CA15F-E74A-4438-B2DA-5043B334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76886-C872-46BE-BB22-B49FA303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2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529B-9765-4702-A6C9-4D62813C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6F49DA-F2D1-4F71-8131-328CC3B7F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23BD1-3760-4692-837D-F04A56863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77D9-69B1-491F-9261-405F98BD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71E87-5761-4361-9542-056870A7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A4B76-8F2C-4AC1-BBED-6FA45FCD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6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2E5A84-3E21-43DA-89C5-A4666E13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4ABCB-BB3C-4B2C-9251-6594F8260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3D2A0-4269-4A21-B5B6-8CD892F12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7B11-E0BC-4641-B9F6-29DCE3D9E62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EDCEF-3F76-4510-A0B3-30305A9442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50DA2-1F10-40F2-9A24-7E3011B20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9E64E-C74A-4FDA-BAF1-2D0A3D60E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6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image" Target="../media/image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22.pn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23.png"/><Relationship Id="rId10" Type="http://schemas.openxmlformats.org/officeDocument/2006/relationships/image" Target="../media/image2.png"/><Relationship Id="rId4" Type="http://schemas.openxmlformats.org/officeDocument/2006/relationships/image" Target="../media/image22.png"/><Relationship Id="rId9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23.png"/><Relationship Id="rId10" Type="http://schemas.openxmlformats.org/officeDocument/2006/relationships/image" Target="../media/image2.png"/><Relationship Id="rId4" Type="http://schemas.openxmlformats.org/officeDocument/2006/relationships/image" Target="../media/image22.png"/><Relationship Id="rId9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6.png"/><Relationship Id="rId7" Type="http://schemas.openxmlformats.org/officeDocument/2006/relationships/image" Target="../media/image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8.png"/><Relationship Id="rId7" Type="http://schemas.openxmlformats.org/officeDocument/2006/relationships/image" Target="../media/image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12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5.png"/><Relationship Id="rId5" Type="http://schemas.openxmlformats.org/officeDocument/2006/relationships/image" Target="../media/image6.sv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12.jpeg"/><Relationship Id="rId12" Type="http://schemas.openxmlformats.org/officeDocument/2006/relationships/image" Target="../media/image3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2.png"/><Relationship Id="rId5" Type="http://schemas.openxmlformats.org/officeDocument/2006/relationships/image" Target="../media/image35.png"/><Relationship Id="rId10" Type="http://schemas.openxmlformats.org/officeDocument/2006/relationships/image" Target="../media/image6.svg"/><Relationship Id="rId4" Type="http://schemas.openxmlformats.org/officeDocument/2006/relationships/image" Target="../media/image34.png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3.sv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12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6.svg"/><Relationship Id="rId5" Type="http://schemas.openxmlformats.org/officeDocument/2006/relationships/image" Target="../media/image34.png"/><Relationship Id="rId10" Type="http://schemas.openxmlformats.org/officeDocument/2006/relationships/image" Target="../media/image5.png"/><Relationship Id="rId4" Type="http://schemas.openxmlformats.org/officeDocument/2006/relationships/image" Target="../media/image33.png"/><Relationship Id="rId9" Type="http://schemas.openxmlformats.org/officeDocument/2006/relationships/image" Target="../media/image4.png"/><Relationship Id="rId1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9.png"/><Relationship Id="rId7" Type="http://schemas.openxmlformats.org/officeDocument/2006/relationships/image" Target="../media/image6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9.pn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40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9.pn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1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40.png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2.png"/><Relationship Id="rId7" Type="http://schemas.openxmlformats.org/officeDocument/2006/relationships/image" Target="../media/image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4.jp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43.png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2.png"/><Relationship Id="rId7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44.jpg"/><Relationship Id="rId10" Type="http://schemas.openxmlformats.org/officeDocument/2006/relationships/image" Target="../media/image2.png"/><Relationship Id="rId4" Type="http://schemas.openxmlformats.org/officeDocument/2006/relationships/image" Target="../media/image43.png"/><Relationship Id="rId9" Type="http://schemas.openxmlformats.org/officeDocument/2006/relationships/image" Target="../media/image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50.png"/><Relationship Id="rId7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1.png"/><Relationship Id="rId9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3.png"/><Relationship Id="rId7" Type="http://schemas.openxmlformats.org/officeDocument/2006/relationships/image" Target="../media/image6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3.png"/><Relationship Id="rId7" Type="http://schemas.openxmlformats.org/officeDocument/2006/relationships/image" Target="../media/image6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7.png"/><Relationship Id="rId7" Type="http://schemas.openxmlformats.org/officeDocument/2006/relationships/image" Target="../media/image6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1.png"/><Relationship Id="rId7" Type="http://schemas.openxmlformats.org/officeDocument/2006/relationships/image" Target="../media/image6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1.png"/><Relationship Id="rId7" Type="http://schemas.openxmlformats.org/officeDocument/2006/relationships/image" Target="../media/image6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4.png"/><Relationship Id="rId7" Type="http://schemas.openxmlformats.org/officeDocument/2006/relationships/image" Target="../media/image6.svg"/><Relationship Id="rId12" Type="http://schemas.openxmlformats.org/officeDocument/2006/relationships/image" Target="../media/image67.JP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6.JPG"/><Relationship Id="rId5" Type="http://schemas.openxmlformats.org/officeDocument/2006/relationships/image" Target="../media/image4.png"/><Relationship Id="rId10" Type="http://schemas.openxmlformats.org/officeDocument/2006/relationships/image" Target="../media/image65.JP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9.png"/><Relationship Id="rId7" Type="http://schemas.openxmlformats.org/officeDocument/2006/relationships/image" Target="../media/image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72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72.png"/><Relationship Id="rId7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69.png"/><Relationship Id="rId9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74.png"/><Relationship Id="rId7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72.png"/><Relationship Id="rId9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8.png"/><Relationship Id="rId7" Type="http://schemas.openxmlformats.org/officeDocument/2006/relationships/image" Target="../media/image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80.png"/><Relationship Id="rId10" Type="http://schemas.openxmlformats.org/officeDocument/2006/relationships/image" Target="../media/image2.png"/><Relationship Id="rId4" Type="http://schemas.openxmlformats.org/officeDocument/2006/relationships/image" Target="../media/image79.png"/><Relationship Id="rId9" Type="http://schemas.openxmlformats.org/officeDocument/2006/relationships/image" Target="../media/image6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8.png"/><Relationship Id="rId7" Type="http://schemas.openxmlformats.org/officeDocument/2006/relationships/image" Target="../media/image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3.svg"/><Relationship Id="rId5" Type="http://schemas.openxmlformats.org/officeDocument/2006/relationships/image" Target="../media/image80.png"/><Relationship Id="rId10" Type="http://schemas.openxmlformats.org/officeDocument/2006/relationships/image" Target="../media/image2.png"/><Relationship Id="rId4" Type="http://schemas.openxmlformats.org/officeDocument/2006/relationships/image" Target="../media/image79.png"/><Relationship Id="rId9" Type="http://schemas.openxmlformats.org/officeDocument/2006/relationships/image" Target="../media/image6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3.png"/><Relationship Id="rId7" Type="http://schemas.openxmlformats.org/officeDocument/2006/relationships/image" Target="../media/image6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90.png"/><Relationship Id="rId4" Type="http://schemas.openxmlformats.org/officeDocument/2006/relationships/image" Target="../media/image6.svg"/><Relationship Id="rId9" Type="http://schemas.openxmlformats.org/officeDocument/2006/relationships/image" Target="../media/image3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94.png"/><Relationship Id="rId4" Type="http://schemas.openxmlformats.org/officeDocument/2006/relationships/image" Target="../media/image4.png"/><Relationship Id="rId9" Type="http://schemas.openxmlformats.org/officeDocument/2006/relationships/image" Target="../media/image9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95.jp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961C-C466-949F-1CF1-D6C8D763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07727BC-10E2-C72E-85B0-6FCC09ED2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5964518A-5624-87F0-4542-E769FB50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AFB7749-3976-6FF1-E662-669721D9EFC6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B2F051-14FC-E000-E594-F5B2A4AA5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FE9482-3404-65FC-3B06-54B0ADE138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523556D8-307E-A468-7F2C-5B9667CBB7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D59A3-C065-AB79-73D7-B1544408B495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BrM Inspection 102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ABCF00-38E0-92E0-18EC-5AF8F69D8F2F}"/>
              </a:ext>
            </a:extLst>
          </p:cNvPr>
          <p:cNvSpPr txBox="1">
            <a:spLocks/>
          </p:cNvSpPr>
          <p:nvPr/>
        </p:nvSpPr>
        <p:spPr>
          <a:xfrm>
            <a:off x="487051" y="4270342"/>
            <a:ext cx="6019137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Un-Abridged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E0C54D-3C98-70D0-3CC0-73895A5BFCE1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29BEA62-029A-B99E-71D7-265AE1B153D4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A393A56-2668-5FD6-C853-367B8151D55D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195838F8-97C5-91CC-1757-D87AC5B136CA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6AA31BF-82B7-CE5D-1441-E21E3F46072C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DB5FA49-5432-A3CD-5630-20D6EA71E0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5803F0E-0A00-F8CD-3C78-6800AA2391C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2D7446C9-30B3-F3FB-A198-4666DB256D46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E46BFA-83E6-42C2-AA91-808C1BE81FA4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DB38DE-A8D4-51AB-D6AD-95E49D6C95B0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6A9CD9-6DA0-AB0C-514C-3D90D3DC9EB5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44ED61A8-07D6-A2C5-FCE4-1FDACD593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487522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F2DEF-9051-8AC9-BDA1-13CA1B997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053187A-29B5-9E2D-1538-EDECD2074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203" y="695325"/>
            <a:ext cx="12472330" cy="725045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ADF0FED-841C-5D40-06A2-7B4B374B8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691AAE3-CF41-20B3-40E8-D237597C5E3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B8AF0FC-C762-BC90-7911-AE1EE552D70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EFBB8E7-05A6-CD16-6F97-79266CB7720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120B4FA-D42A-ED2B-D6AB-C50F963D07D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4B52DC8-AF08-9CA1-52F9-D7A87B0F38F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CD8C927-EA74-746B-0265-4AB04CD34D0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207AE0B-CD03-8468-5F3A-3E9E40314D6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594B06-A6BB-6789-5B9E-EAFBEBD4DAE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D6087D-3FEB-E487-B267-811AEE8276F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354B41C-12E0-6D0C-F74A-33B8E81448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2914088-E065-D5BA-2418-EE90A7D83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B48EEAC-54C8-659D-F100-1E098CC107D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CA3555F-764F-2A0B-2624-C68867803B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89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B207E-17DF-C5B8-CF3D-8E21A9881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C04C15-47C4-A123-FB0D-DDF561DCF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5709" y="-1016995"/>
            <a:ext cx="12750836" cy="970287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51C3920-FA76-DF1D-FF50-DF732F392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8754A58-36C6-E855-078B-F66759FCEB2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CF34162-8853-97C9-05E7-35468C24AD8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8A7AF0E-A710-3192-89AD-AB50285EBE2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7279724-DA21-E9C3-BA13-E4489AE1672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F436CAE-106F-AC89-C9DF-0264CC2B2EA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469E7BC-4C79-89F7-25DE-6ECA5CC6D98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0267270-DA61-2415-A793-CC8E41D656F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B59095-CBDD-4053-B6D7-1E971B30A71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F324B7-A6F6-F9B9-56EF-C46C77E6E8B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62B8BB1-80EC-FD09-4C7A-23999D7C94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A436340-B684-E9BD-0680-0DB1E0F39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664C5CA-ECB9-3C2B-B7FD-B852FFE0EC9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A06EC8C-998F-0B60-1734-6BD7EC734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15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9A652-175D-F1D9-27D7-D2C74B829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81A814-0175-CF9B-0593-B458CAA4E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151" y="702082"/>
            <a:ext cx="636385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7EE59D-3F53-F2F3-4359-6B7F9CEAB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531" y="594282"/>
            <a:ext cx="5960939" cy="626371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2B85234-DAD6-1CBA-0BF7-2124AFDE7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573C351-CF6D-88B6-9404-AC6C341792A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67CD865-F66B-8173-25D7-3D0AED126EE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C8171CE-F31C-EA76-11EF-2EFC731478F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A213ABB-E7C4-B048-1F88-6BDAA41DFE9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B8D618D-1191-858B-FB24-7BEEADB49EC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4023EC6-6BAA-22EE-9584-0BA78D23219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986E83A-E48D-E322-097C-C1CF02860FC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06F088-BAF2-51AD-70DF-C295F238C37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1D7A571-D9D9-E05F-3BC3-85AF0646342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3229326-37F2-A414-D034-82639F770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34FB199-102B-B90D-B994-9D2137C3C4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DAAAFEF-A2D2-2128-932B-862DC9CDAB2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E5D9300-5A8F-86DA-3E88-24C8F67A72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0FCD59D-A7F7-F76B-9A42-CE9AB6FF3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D167675-A071-77A1-D320-3BA52C82F813}"/>
              </a:ext>
            </a:extLst>
          </p:cNvPr>
          <p:cNvCxnSpPr>
            <a:cxnSpLocks/>
          </p:cNvCxnSpPr>
          <p:nvPr/>
        </p:nvCxnSpPr>
        <p:spPr>
          <a:xfrm flipH="1" flipV="1">
            <a:off x="8947529" y="3142731"/>
            <a:ext cx="767054" cy="988351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386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00C99-D5F0-267B-C28B-662A19275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7F2C46-1C03-50E8-0433-40DA48D39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7" y="594282"/>
            <a:ext cx="5960939" cy="62637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F23CF3-D9A0-6A0A-36D7-66EDADCAC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23" y="702082"/>
            <a:ext cx="636385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AB98C2-1305-469B-B49F-05B9A9B02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0" y="6843492"/>
            <a:ext cx="5961888" cy="499004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7EFA2FC-92FC-FC53-D499-6FD517E83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E874851-90E3-70A3-5FEE-C46557E43F8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03AB4EB-69E2-0639-8DF4-D43583DFF2C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432D942-50F8-0BCD-BF91-D8694E5BA20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F832511-C92B-FBDB-DDBC-228FC8C2777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A3820C6-7B24-AE9B-3177-9BC2CE48555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D8554B3-719B-316F-8521-EC246AD9E42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9F51D79-0468-C828-440F-F3A3BE6AE0C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BA3437-760B-A95F-8FAE-745B4C06CFF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F8498E2-0223-D602-8621-FA2E15948CA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EF024E3-D755-3853-CFD8-40C88498B1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8C2FD29-5B93-C644-95BC-080FDC1725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D77561-BDBB-E705-A405-9898C8B8F59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8F99D99-680E-F1FE-5A6B-76DFA1DFE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4095B84-2E42-D17B-F53F-F2FE87ECC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248172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70244-27A7-70AE-6531-2CE33A8C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3625E1-5805-8F7F-ACE9-397A5AC3C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7" y="-2629211"/>
            <a:ext cx="5960939" cy="62637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61C4D6-FFC8-9619-E0AB-661A74D6D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23" y="702082"/>
            <a:ext cx="636385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57E176-FDBA-0782-A3FE-DC3D00CC2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0" y="3619999"/>
            <a:ext cx="5961888" cy="49900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FDC9A1-7B08-C18E-3435-BB7344692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90" y="7295842"/>
            <a:ext cx="5961888" cy="432737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B0C3CF6-51CC-12E6-8D35-6A05980931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EEED627-1722-F8D2-24E5-6E774011203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C3D3DBE-C48F-7256-EDDC-47D1F0382A4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1E11BB5-B6C8-7705-43EF-89876CC6F0E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50A1D32-D0DB-600C-3797-E280E970120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358F6C3-95F6-F3CA-1398-9F79293F7B3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99516FB-14F6-38B0-D9F0-8CFAB5B01B5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E0BFF37-0F5F-9E5E-9C88-94C8DD05C26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1DF3AC-E032-D148-D91D-3D148F7E688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67D50A-76C5-859A-9BFB-475653A1A5C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B458A98-B651-A7F5-E9F2-C12CA9CAB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0591506-16CD-49F9-A560-7AB66C9D0D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D99A2E4-72A2-6C93-C25F-77160A573EB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E5A0217-9603-B3F5-39B7-DA71EB746F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0206FAA-08BD-69C4-7D44-F7BA191AF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964585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720E4-69CB-67BE-633A-AF282CEF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4D1D84-23DE-6F82-68B1-29E5AC23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83" y="-7358239"/>
            <a:ext cx="5960939" cy="62637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A0B88D-4F65-3727-775F-C62E97B5E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5115" y="702082"/>
            <a:ext cx="636385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D587DA-E1D2-D47F-2F2A-3F924398C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86" y="-1109029"/>
            <a:ext cx="5961888" cy="49900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FC7E91-10AD-8CEF-2869-01D8EE989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886" y="2566814"/>
            <a:ext cx="5961888" cy="432737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3FEE62B-B95F-C3E9-F93C-268A7EBD0F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7C2BB7B-3111-186D-FAEB-E4EBFE5CED6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E2C56AE-A42F-96FC-B52A-B4BD2AFCF9E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761AE95-B23C-0D66-0870-2F299E159CC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4159E05-DE6E-1A05-9F2E-447F87D6ED0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16BD3CD-C893-5128-36AF-63F74D34E9B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D70865F-10BA-28FA-7480-EED7E3BC621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FB82FDC-0C49-39B5-3412-66A88414537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F5F10B0-64F7-1DAD-FE2C-37C977E071E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C42ABF-AFD0-8E64-1E1E-0E9F1CDFB22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3125668-F3C3-C566-665B-A41AD14900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BE35B80-2BA0-D321-8817-991324BF94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73AAEF7-9DA7-2EB2-5BD4-9E7F989255C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7F686AD-B769-BF5F-6FB0-B80F7DB86A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E335591-0E00-90AF-2999-BE2574508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651958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AD6A3-5C64-9838-2130-1453380E3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103551D-767A-CF9C-181F-092D54540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270"/>
            <a:ext cx="12192000" cy="658546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63F8B9E-AC5B-6B30-DBCB-35D026DA0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359145D-70DB-06AA-75BD-48FB6E7EBD7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A981964-F7E0-634F-3B6C-39A1ED7264F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AF951DC-98AD-2148-7FC2-8A387B29882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51305AC-63CB-804E-DCFC-57B7E9A6E68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AABF3D3-E564-99B5-B625-10E31422F59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CBA8C46-302C-59E5-8580-F1C31A56870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3AC5F34-3466-1A77-2F19-161EB04CFBF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3F101D-487D-7212-EA7D-D7DC2F2101F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CCE92C-689C-D244-8BF1-A9F98628B8F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BC90881-F09E-B911-5CC5-277D0E84DA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A15216C-83D0-4D35-1EA5-78EC947E39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329B258-0D7F-6318-B71A-12B4F5C3A95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ED3FD51-5A50-9AD8-2C4D-76F02B7256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9515451-7AA2-B403-553F-993239610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467040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64A2A-B55C-2C99-AD74-F20D0326B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59925D-F4EA-B828-8F89-2E52E90E9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224"/>
            <a:ext cx="12192000" cy="658355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24B4E72-CA9E-25AC-7BA2-56DA7AA1D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DF2E948-C788-239C-4089-39A09A57825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E48AF9E-265E-DE20-38AA-84119009654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ABADB61-50FC-654D-DA2C-A5BFF8D1EEA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F2342F5-D6DA-4DDC-FFA7-CC9BAACCDDA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7ACFE75-2C88-2E24-73AB-5F2EEDA4053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557DABB-AF1C-5D37-1C45-A1C94E6A4D8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9310ED9-5A81-C7D6-33A4-31B95792099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F0BE04-9E5A-07CF-A217-30F71D577CB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D1573ED-6836-3B4C-9733-3B0D0B3A38F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5650E2B-92A8-56C3-13D8-EE87879321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1AD2C72-181E-7E3F-FF3E-4BF2D8E2C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9430974-7E53-E935-A1D3-D4D470620E6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FF39502-5F2B-9D9A-8F3A-D794CEF23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8FC9EDA-CA15-C1D2-D354-C82AE94CA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77727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DFBB-8975-9DA0-6663-DE34E767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034FE2-4E87-9183-AC26-974D504F0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270"/>
            <a:ext cx="12192000" cy="6585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41E2A6-FE81-8ABD-83B4-1070D3A95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103" y="720435"/>
            <a:ext cx="632842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9ED07EA-EF2B-B483-0CCC-D668911CA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87D8ACC-7380-8324-25B8-EAB94C43658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D2C853C-F346-FF31-CBD3-C2D395FACA2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ABB429E-85D2-4618-50A1-EC4F247792B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FD9E37B-0CCB-A972-5DC4-4279EA2B580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E90F742-DEF0-9A3F-FEE6-DCB6A82CA9E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31E218E-06A4-8869-30C8-4D976DDC228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51E873E-3E95-99BD-D44E-E5AC7BA7C58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835C85-2935-67A3-A538-DA43AC2C9EA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37E65E6-D4D3-6A28-B337-AAD2C11F639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5568F5A-230D-ECD3-9C69-AD18915BCD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4CBD986-3C9A-7CE3-E0A9-72B14DDEA6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1980C3B-1E05-381D-07E3-C7783C90D85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561FCFE-DD29-9EF0-7B77-D20B215C9A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356671A-7426-7DDD-6671-8BB2D8CAB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81328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EBE62-243C-906C-3A1A-D232D23B1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92DC079-7967-DE5C-9A35-9275EB7AD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716" y="676503"/>
            <a:ext cx="633504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ED17FF-4C72-9C44-7EE4-DF792F719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7911" y="659452"/>
            <a:ext cx="6308566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8C2449B-6DAB-3543-8AF2-659E22BB9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B2CA5D1-9D65-E5CB-41EE-164805C8A63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68A3375-AE00-AD5A-19A6-BFFF99A97B7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88C9136-3417-D0B8-07DA-0F777697B69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2F85615-B685-9515-B551-3C3E6C3A30B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993562E-2ACF-A4CE-1B69-1CC97253B8A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44A1C6F-0BD0-7D67-8442-463D4959BB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9B420A1-987F-63CD-93A6-478CC1AE588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D47480-43C5-3792-C0DB-732E201AB07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5BFA76-02F8-723F-29C8-A23E0342C33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86BF145-AD9D-60A0-D713-15E77A774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DAB8559-67CC-5C89-CB83-E3FD30E02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F4D9D19-0CC3-6CDD-5F29-D610F36484A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2A65B4E-E7ED-3DA6-52CC-AC90E5B75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41A1722-B56C-1CF9-78C6-B101A8269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208138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9E45-3636-996E-C19B-12EB3FF5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D7164F27-EFBC-9FF4-86DF-E52EBB1EF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8E78CB8-1459-E023-9807-08AE4229E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3B5F479E-54A3-6048-8FCF-C454FAC7BEB5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54E7B-5245-4F80-E57F-75C69B5395CD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B94A45-0F75-9693-213B-E97C7C7DC21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181F476-04FB-B112-DE4F-219BF5D178AE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416B03-8385-AB09-94CC-78B367F3F82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D57C94-431E-FDA1-FAA4-8342BD469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9D24BE3-E8CF-5D39-A7CF-721414823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577C92-0C92-2048-619B-F0C75E52DC4A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6E4E9BA-98B6-FDA9-28AC-7BD30E6ACF44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F0F245-9C9D-BCB6-4CCA-4111C8C1A6C6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7AA1D2-0856-B0AF-F4FB-6EE2360C80A7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679A2D3-72BE-DC84-75D6-D2F6975D3B6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4C1129D2-5421-5597-7E1E-06CF7882E8C1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E28B5CDE-CA43-6FBF-0189-D222D7E19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D3303E89-8ECF-8B31-813C-A136886B7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257A43E-4459-DBE6-EC51-319959092314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8A30C-EAE1-5A4A-02DE-39179325C187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E198F-253B-A4F8-4F75-2BF69E10D947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2C28F71-719A-7074-9CA7-86F6E0894DF6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9B1642-0FC5-36F4-3839-1472DBCFB165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E296BDA-8849-9364-23FA-180FC8088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ED9C0-3225-3F5C-E208-DC03D7EBB57F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B9254E-1F53-9EEB-9E70-A846F57F8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18221A-7518-D74C-FB98-14D96D75199E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C883FE8-8939-0C5B-6B11-8FDD92931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89A8793F-6A6C-874A-5752-14079ED384A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AFE7E808-98B4-B0D4-86C4-AEF918A4E8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91F2030-6C44-BB71-691A-51E6E3BC15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CDF29DC6-5355-2DA1-9EC6-34E4E488E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105917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C3CC1-98B2-87C8-1589-5DD1B170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5D132F-1DEB-3783-CF31-F5E12DB1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5" y="667978"/>
            <a:ext cx="6353442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09C7A1A-3506-A8A0-A28F-D3BC3CF53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EFF94BB-4B2F-6AA7-C4D4-0CD34B4F64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68BDBAA-6504-188A-90DA-DAE3560A8CD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F0B5DF6-60FC-9360-5B4D-B5A712912AA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1C24036-FB0D-BFD5-E244-D2D07982B1F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73C8D49-FB8A-D301-3D35-0E58F6168F8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379EDFF-33CD-0238-1FF5-0AE6655C5EE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F705CBF-B966-E286-4A27-B4E38BA9C86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8B7982-0297-E779-3129-6F10B19628A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0CF7D9-6EB7-A690-3854-31C989E1861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CDEDE76-64D3-0D22-3FB4-795F0D8CA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9C96169-3913-B406-5012-8E62F05FD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824B1EB-9B02-9868-B37C-9DD6F215E74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4CC585C-4E12-489C-076B-369422A21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71F775E-E870-08E6-26AC-2BB76A143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5" name="!! TextBox 20">
            <a:extLst>
              <a:ext uri="{FF2B5EF4-FFF2-40B4-BE49-F238E27FC236}">
                <a16:creationId xmlns:a16="http://schemas.microsoft.com/office/drawing/2014/main" id="{7FDB3D15-0D36-408A-732D-C77EFCE51935}"/>
              </a:ext>
            </a:extLst>
          </p:cNvPr>
          <p:cNvSpPr txBox="1"/>
          <p:nvPr/>
        </p:nvSpPr>
        <p:spPr>
          <a:xfrm>
            <a:off x="7155159" y="1151558"/>
            <a:ext cx="47185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Agency Defined Elements (ADE’s)</a:t>
            </a:r>
          </a:p>
          <a:p>
            <a:r>
              <a:rPr lang="en-US" sz="1400" dirty="0"/>
              <a:t>Elements tracked internal to the agency.  They can be set to roll up to FHWA elements or excluded from reporting. </a:t>
            </a:r>
          </a:p>
          <a:p>
            <a:r>
              <a:rPr lang="en-US" sz="1400" dirty="0"/>
              <a:t>Used for tracking: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Particular repair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Particular material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The old “flags” elements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Controlled conversions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28EF20-966D-17F3-79ED-6B958EEC90F8}"/>
              </a:ext>
            </a:extLst>
          </p:cNvPr>
          <p:cNvSpPr txBox="1"/>
          <p:nvPr/>
        </p:nvSpPr>
        <p:spPr>
          <a:xfrm>
            <a:off x="7155159" y="3443510"/>
            <a:ext cx="322222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Case 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Beam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Bearing </a:t>
            </a:r>
            <a:r>
              <a:rPr lang="en-US" sz="1400" dirty="0" err="1"/>
              <a:t>Pedistals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Joint Seal &amp; Joint Headers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Lead paint vs. Non-lead paint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Endangered Plants / Animals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Wingwall (</a:t>
            </a:r>
            <a:r>
              <a:rPr lang="en-US" sz="1400" dirty="0" err="1"/>
              <a:t>Culv</a:t>
            </a:r>
            <a:r>
              <a:rPr lang="en-US" sz="1400" dirty="0"/>
              <a:t>) vs Wingwall (Sub)</a:t>
            </a:r>
          </a:p>
        </p:txBody>
      </p:sp>
    </p:spTree>
    <p:extLst>
      <p:ext uri="{BB962C8B-B14F-4D97-AF65-F5344CB8AC3E}">
        <p14:creationId xmlns:p14="http://schemas.microsoft.com/office/powerpoint/2010/main" val="940530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275-4DC9-5735-E45B-3FF3B222A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F0656A-152A-BEB2-6820-9583E180F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300" y="0"/>
            <a:ext cx="632740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74FC629-54F0-4C83-AFB2-F886C0B2E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E66B351-5920-3149-A711-347C473C17B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A453D2C-6754-7EFC-784D-1EDF9ACAA59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FF2E03F-2A7C-3C05-6DFC-081876B4762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5CCE0AE-9DFC-8EC1-082F-A9E67E93E77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17F9BBB-5103-D5A2-A1AA-E8B87168CDD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3E6AB04-3196-66C4-1038-57BDAC54FAC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E8B0D9A-DD6E-27CE-4144-B8DDF87E9D1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607A87-3820-C462-8ECB-C13598909D3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3DEFCB-805E-524F-7584-2CA29C8A78C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E40462B-42CD-4320-F770-3B23AB941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F00E182-7B66-8559-C0C7-698E5508A8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2C8FFD6-4F44-4ECC-2D6E-D29D1B46862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34A10F5-FEE0-4B87-E4CD-997FDC39C9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E90B7B6-BBFC-1D90-E6C9-47E506AF5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995678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24AA8-9730-02BB-428F-04417E484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B50813-8417-99FB-BE52-5782C29D4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32" y="0"/>
            <a:ext cx="63141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4A01586-AB70-62AA-521C-82510124F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5F6319A-8490-8FED-1F47-C85041D9851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FD79F74-113F-EBE3-204B-00D94CC8928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F9E8D46-7567-C9B9-DE0F-A0635DF5A55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4326976-67F8-52FA-D551-B4CD6BBA6FF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893E134-16B4-61C3-EA84-7F0E5C9B3D0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D6BD807-9A9E-5BB6-C71C-090B94468AF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C596A7D-BB1C-E82D-367F-4ADEBA73901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D4BDDE-BC7E-F667-69B1-336B4A2CAD1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924CF5-4334-FF47-A334-6C7DF0F5964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511077D-3B64-ED13-59C6-0AADD7E46C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1218CD0-87E1-B69B-1599-A4C4BE4A8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38C8F9D-2742-97F7-7FE8-7EEEA663F0E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929F397-1FDF-FD4F-E40F-5F73ED5185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0287017-86CC-D7E0-93E8-4497831A1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4A030BA-F92F-99ED-CF4A-D41328470DAF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156223" y="5030157"/>
            <a:ext cx="767054" cy="988351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735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3E92B-AB66-D153-877E-0098B38B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231EB31-B21B-E989-1068-2C82919BE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9128001-190D-0D8A-5147-7E5C0245B163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6325950-4ACE-987D-DE73-495B4F662293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ACDF372-6864-54BD-4087-51E61A4B5CE1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BF76761-ED66-ED4B-9CC4-35C0F7E05724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A8DDA5A-F577-934A-7312-4CEEFF3DFA3D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Load Posting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7D935FA-D032-E255-1724-586DEBD502C2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8AFA8DD-32CA-05F2-7657-D3800ACEF10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501DECA-7B3D-B6EF-E74E-F758571292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656231-625C-1011-9E93-30D2760DECA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8DF3ED-AA61-C1A9-5B50-9B059B62865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007DC5F-F16C-77C5-D774-3E46AEF612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16907B58-23F5-4F4E-9422-75B819C5B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9A4702B7-631E-3A06-A0E3-E9D0034287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2A67DA1A-F3E2-A2D7-D672-5AA10616B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546803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92F53-EB63-E163-33B9-E8A4FBD7A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B9523BB-A719-A268-8B40-AB0B2D3B6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FC8179B-E97A-9265-AAAE-5CCC86B406E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95B9519-CA97-5A54-B15B-AA7EDE533A9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1C7F887-8B98-4152-A7FD-78F342E28EE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3880665-4CD6-E342-103F-EE1A05B9249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9F0207C-0753-1877-AA77-DA09E5AB6B0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FCC59E8-B740-CBE7-93C2-486A7ADB8F2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5652CC0-1169-248B-4314-A2A16C8303C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A8A174-F31D-6B06-D223-07B96D2B368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F90348-31A2-FCC8-E941-0F4669758D4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9CD9378-FAF5-F28A-61F2-331082E8A7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ADEF8C2-ACF7-2EE2-CD7C-75C3FBE17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20665DE-B125-3108-8FAE-12F1D179AD4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96FBF6D-4E19-B8E2-F0B7-43F5D14CF0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683E104-6416-C89A-1440-8DA275671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2F07D2-AB5F-3AFA-5604-183470C4BF3F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1</a:t>
            </a:r>
            <a:r>
              <a:rPr lang="en-US" dirty="0"/>
              <a:t>: Know your vehicles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73D117-33B3-712E-DEE1-EDF3883FD7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46" y="702082"/>
            <a:ext cx="5210109" cy="61559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598984-DE03-732C-509E-6CCDD63C5B20}"/>
              </a:ext>
            </a:extLst>
          </p:cNvPr>
          <p:cNvSpPr txBox="1"/>
          <p:nvPr/>
        </p:nvSpPr>
        <p:spPr>
          <a:xfrm>
            <a:off x="-2550088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2</a:t>
            </a:r>
            <a:r>
              <a:rPr lang="en-US" dirty="0"/>
              <a:t>: Know your signs</a:t>
            </a:r>
          </a:p>
        </p:txBody>
      </p:sp>
    </p:spTree>
    <p:extLst>
      <p:ext uri="{BB962C8B-B14F-4D97-AF65-F5344CB8AC3E}">
        <p14:creationId xmlns:p14="http://schemas.microsoft.com/office/powerpoint/2010/main" val="2659414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69E8B-6581-79FD-B86A-E225F51D0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EC63C1B-F64B-5573-D17D-70188354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9AD1675-4A7F-BE43-AA60-845C1B5D8BA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72D0FFC-800F-3794-F0B4-CA661765EE3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443C407-657C-66F6-6A40-BFBBE95216B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3D70610-3109-D968-9F48-A73D75AAAC6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BB0131F-5724-4843-FE20-DDBE0F1CE5A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C864753-68D2-ED12-E6C5-48F42571720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42019D5-0B20-40BA-B246-AECEB614A0E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69B1E2-76F9-FAC9-E3CE-0F623F4BDA9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45CB55-C19D-0F2C-04D8-AA123F12200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8CF7028-4F51-4A74-9FAB-920F4D53BF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426E2EC-7615-2ED6-2325-8DCD28C3F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9FD3E44-9265-7EF4-676C-8C43610C46F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D81CEA8-CF3D-0D4E-3EBA-033D64E87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1EFCF37-5346-7487-4B05-0E13B10BA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391B7-1403-4A30-E553-63B472A61C95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51BE4-2A6D-3D81-167D-9E565782D88B}"/>
              </a:ext>
            </a:extLst>
          </p:cNvPr>
          <p:cNvSpPr txBox="1"/>
          <p:nvPr/>
        </p:nvSpPr>
        <p:spPr>
          <a:xfrm>
            <a:off x="433260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2</a:t>
            </a:r>
            <a:r>
              <a:rPr lang="en-US" dirty="0"/>
              <a:t>: Know your signs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32A3B8A9-BC00-CEB7-4B99-8C95B3B5DB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46" y="6945882"/>
            <a:ext cx="5210109" cy="6155918"/>
          </a:xfrm>
          <a:prstGeom prst="rect">
            <a:avLst/>
          </a:prstGeom>
        </p:spPr>
      </p:pic>
      <p:pic>
        <p:nvPicPr>
          <p:cNvPr id="8" name="Picture 7" descr="A sign with a weight limit&#10;&#10;AI-generated content may be incorrect.">
            <a:extLst>
              <a:ext uri="{FF2B5EF4-FFF2-40B4-BE49-F238E27FC236}">
                <a16:creationId xmlns:a16="http://schemas.microsoft.com/office/drawing/2014/main" id="{FE33249A-62A2-806E-34FB-104BE53A34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9" t="5941" r="9424" b="2049"/>
          <a:stretch>
            <a:fillRect/>
          </a:stretch>
        </p:blipFill>
        <p:spPr>
          <a:xfrm>
            <a:off x="53190" y="2541039"/>
            <a:ext cx="1929615" cy="2161309"/>
          </a:xfrm>
          <a:prstGeom prst="rect">
            <a:avLst/>
          </a:prstGeom>
        </p:spPr>
      </p:pic>
      <p:pic>
        <p:nvPicPr>
          <p:cNvPr id="16" name="Picture 15" descr="A sign with a weight limit and measurements&#10;&#10;AI-generated content may be incorrect.">
            <a:extLst>
              <a:ext uri="{FF2B5EF4-FFF2-40B4-BE49-F238E27FC236}">
                <a16:creationId xmlns:a16="http://schemas.microsoft.com/office/drawing/2014/main" id="{F356916A-8DC6-5903-88C5-CB10401927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54"/>
          <a:stretch>
            <a:fillRect/>
          </a:stretch>
        </p:blipFill>
        <p:spPr>
          <a:xfrm>
            <a:off x="2249136" y="2483822"/>
            <a:ext cx="1806896" cy="2275742"/>
          </a:xfrm>
          <a:prstGeom prst="rect">
            <a:avLst/>
          </a:prstGeom>
        </p:spPr>
      </p:pic>
      <p:pic>
        <p:nvPicPr>
          <p:cNvPr id="18" name="Picture 17" descr="A white sign with black text&#10;&#10;AI-generated content may be incorrect.">
            <a:extLst>
              <a:ext uri="{FF2B5EF4-FFF2-40B4-BE49-F238E27FC236}">
                <a16:creationId xmlns:a16="http://schemas.microsoft.com/office/drawing/2014/main" id="{D540F9B9-449D-42FC-8F2C-6D1FD58451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4" t="3979" r="8235"/>
          <a:stretch>
            <a:fillRect/>
          </a:stretch>
        </p:blipFill>
        <p:spPr>
          <a:xfrm>
            <a:off x="4322363" y="2507611"/>
            <a:ext cx="2008130" cy="2228164"/>
          </a:xfrm>
          <a:prstGeom prst="rect">
            <a:avLst/>
          </a:prstGeom>
        </p:spPr>
      </p:pic>
      <p:pic>
        <p:nvPicPr>
          <p:cNvPr id="20" name="Picture 19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66DE3C6E-32E0-5B40-538B-0A36ABF916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739" r="67519" b="63906"/>
          <a:stretch>
            <a:fillRect/>
          </a:stretch>
        </p:blipFill>
        <p:spPr>
          <a:xfrm>
            <a:off x="6596824" y="2507611"/>
            <a:ext cx="2028107" cy="2228164"/>
          </a:xfrm>
          <a:prstGeom prst="rect">
            <a:avLst/>
          </a:prstGeom>
        </p:spPr>
      </p:pic>
      <p:pic>
        <p:nvPicPr>
          <p:cNvPr id="24" name="Picture 23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AE797EBF-83A1-8B1A-D8D3-A7A4B3986B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73456" r="67645" b="1940"/>
          <a:stretch>
            <a:fillRect/>
          </a:stretch>
        </p:blipFill>
        <p:spPr>
          <a:xfrm>
            <a:off x="8891261" y="2556317"/>
            <a:ext cx="3002281" cy="21307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570215E-3725-9B7D-7A8A-3472E8E3ACCB}"/>
              </a:ext>
            </a:extLst>
          </p:cNvPr>
          <p:cNvSpPr txBox="1"/>
          <p:nvPr/>
        </p:nvSpPr>
        <p:spPr>
          <a:xfrm>
            <a:off x="-2503904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3</a:t>
            </a:r>
            <a:r>
              <a:rPr lang="en-US" dirty="0"/>
              <a:t>: Know the codes</a:t>
            </a:r>
          </a:p>
        </p:txBody>
      </p:sp>
    </p:spTree>
    <p:extLst>
      <p:ext uri="{BB962C8B-B14F-4D97-AF65-F5344CB8AC3E}">
        <p14:creationId xmlns:p14="http://schemas.microsoft.com/office/powerpoint/2010/main" val="1624945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CF332-EE30-0075-5F80-A0446A019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A6688E0-ED60-08BE-042F-F47EA678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242"/>
          <a:stretch>
            <a:fillRect/>
          </a:stretch>
        </p:blipFill>
        <p:spPr>
          <a:xfrm>
            <a:off x="5570506" y="669320"/>
            <a:ext cx="5239898" cy="3823853"/>
          </a:xfrm>
          <a:prstGeom prst="rect">
            <a:avLst/>
          </a:prstGeom>
        </p:spPr>
      </p:pic>
      <p:pic>
        <p:nvPicPr>
          <p:cNvPr id="8" name="Picture 7" descr="A sign with a weight limit&#10;&#10;AI-generated content may be incorrect.">
            <a:extLst>
              <a:ext uri="{FF2B5EF4-FFF2-40B4-BE49-F238E27FC236}">
                <a16:creationId xmlns:a16="http://schemas.microsoft.com/office/drawing/2014/main" id="{F1661559-C3AD-11FF-A4C5-A2118A12F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9" t="5941" r="9424" b="2049"/>
          <a:stretch>
            <a:fillRect/>
          </a:stretch>
        </p:blipFill>
        <p:spPr>
          <a:xfrm>
            <a:off x="231069" y="4477895"/>
            <a:ext cx="1929615" cy="2161309"/>
          </a:xfrm>
          <a:prstGeom prst="rect">
            <a:avLst/>
          </a:prstGeom>
        </p:spPr>
      </p:pic>
      <p:pic>
        <p:nvPicPr>
          <p:cNvPr id="16" name="Picture 15" descr="A sign with a weight limit and measurements&#10;&#10;AI-generated content may be incorrect.">
            <a:extLst>
              <a:ext uri="{FF2B5EF4-FFF2-40B4-BE49-F238E27FC236}">
                <a16:creationId xmlns:a16="http://schemas.microsoft.com/office/drawing/2014/main" id="{129A6B2E-46A0-450F-14EB-9ED4397DB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54"/>
          <a:stretch>
            <a:fillRect/>
          </a:stretch>
        </p:blipFill>
        <p:spPr>
          <a:xfrm>
            <a:off x="2427015" y="4420678"/>
            <a:ext cx="1806896" cy="2275742"/>
          </a:xfrm>
          <a:prstGeom prst="rect">
            <a:avLst/>
          </a:prstGeom>
        </p:spPr>
      </p:pic>
      <p:pic>
        <p:nvPicPr>
          <p:cNvPr id="18" name="Picture 17" descr="A white sign with black text&#10;&#10;AI-generated content may be incorrect.">
            <a:extLst>
              <a:ext uri="{FF2B5EF4-FFF2-40B4-BE49-F238E27FC236}">
                <a16:creationId xmlns:a16="http://schemas.microsoft.com/office/drawing/2014/main" id="{E219E947-9F77-4A22-2933-C7A3F83C9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4" t="3979" r="8235"/>
          <a:stretch>
            <a:fillRect/>
          </a:stretch>
        </p:blipFill>
        <p:spPr>
          <a:xfrm>
            <a:off x="4500242" y="4444467"/>
            <a:ext cx="2008130" cy="2228164"/>
          </a:xfrm>
          <a:prstGeom prst="rect">
            <a:avLst/>
          </a:prstGeom>
        </p:spPr>
      </p:pic>
      <p:pic>
        <p:nvPicPr>
          <p:cNvPr id="20" name="Picture 19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6161D53E-01D8-E962-AD9F-9BB77E0A6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739" r="67519" b="63906"/>
          <a:stretch>
            <a:fillRect/>
          </a:stretch>
        </p:blipFill>
        <p:spPr>
          <a:xfrm>
            <a:off x="6774703" y="4444467"/>
            <a:ext cx="2028107" cy="2228164"/>
          </a:xfrm>
          <a:prstGeom prst="rect">
            <a:avLst/>
          </a:prstGeom>
        </p:spPr>
      </p:pic>
      <p:pic>
        <p:nvPicPr>
          <p:cNvPr id="24" name="Picture 23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FE88768D-4AA6-FC0A-B679-C435120C3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73456" r="67645" b="1940"/>
          <a:stretch>
            <a:fillRect/>
          </a:stretch>
        </p:blipFill>
        <p:spPr>
          <a:xfrm>
            <a:off x="9069140" y="4493173"/>
            <a:ext cx="3002281" cy="2130753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318328F-0A5E-5A64-BDF3-96936A77A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5BA56CF-C574-60E8-C5C8-C4F7FB540A1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85E9E74-967E-5A47-8C89-10FCE6956BB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32A4435-D187-F42C-5DD6-8C507AF0517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5956A25-20FD-B488-BF90-118B139BB8F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4736573-1078-BB2F-D6AC-5F159EB196C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40FD247-35F7-6903-5DC2-E54707C75B0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0EFD0B2-E62D-F092-855D-9F8F9E21968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0520DC-3D0F-94CF-17BF-0802FAE5346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1569E9D-95A9-C458-7CBC-5D79F9F0E6C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39B68D4-4D23-A51A-6577-A3C1CA7C30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B601083-87DF-06E0-9EF2-F9B722A1BC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8B10987-4DC7-654B-2D6E-72F5E931E75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19D8ABE-0C16-3180-1275-5F5798893E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AC7537F-0D93-EC9E-2448-301B47D06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552E96-51E8-930E-03D6-7D8BEF6DBC84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C5C4C8-AAF5-C2DD-5627-A22EBD3F35FF}"/>
              </a:ext>
            </a:extLst>
          </p:cNvPr>
          <p:cNvSpPr txBox="1"/>
          <p:nvPr/>
        </p:nvSpPr>
        <p:spPr>
          <a:xfrm>
            <a:off x="433260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CD8EA322-293C-A4F7-DBAB-3477897B38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46" y="6945882"/>
            <a:ext cx="5210109" cy="61559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E1C56D-02E6-D337-C179-16BAD9995506}"/>
              </a:ext>
            </a:extLst>
          </p:cNvPr>
          <p:cNvSpPr txBox="1"/>
          <p:nvPr/>
        </p:nvSpPr>
        <p:spPr>
          <a:xfrm>
            <a:off x="433259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3</a:t>
            </a:r>
            <a:r>
              <a:rPr lang="en-US" dirty="0"/>
              <a:t>: Know the codes</a:t>
            </a:r>
          </a:p>
        </p:txBody>
      </p:sp>
    </p:spTree>
    <p:extLst>
      <p:ext uri="{BB962C8B-B14F-4D97-AF65-F5344CB8AC3E}">
        <p14:creationId xmlns:p14="http://schemas.microsoft.com/office/powerpoint/2010/main" val="993086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73F8B-4990-98CE-02FB-D31802841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8E688CB-192B-CFB2-CFD8-837FE382C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527" y="865044"/>
            <a:ext cx="9526329" cy="52966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689DA1-A186-D68F-3978-6054B60BD5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242"/>
          <a:stretch>
            <a:fillRect/>
          </a:stretch>
        </p:blipFill>
        <p:spPr>
          <a:xfrm>
            <a:off x="12460854" y="669320"/>
            <a:ext cx="5239898" cy="3823853"/>
          </a:xfrm>
          <a:prstGeom prst="rect">
            <a:avLst/>
          </a:prstGeom>
        </p:spPr>
      </p:pic>
      <p:pic>
        <p:nvPicPr>
          <p:cNvPr id="8" name="Picture 7" descr="A sign with a weight limit&#10;&#10;AI-generated content may be incorrect.">
            <a:extLst>
              <a:ext uri="{FF2B5EF4-FFF2-40B4-BE49-F238E27FC236}">
                <a16:creationId xmlns:a16="http://schemas.microsoft.com/office/drawing/2014/main" id="{5BA2A1E5-9035-55A0-2A26-38F36171C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9" t="5941" r="9424" b="2049"/>
          <a:stretch>
            <a:fillRect/>
          </a:stretch>
        </p:blipFill>
        <p:spPr>
          <a:xfrm>
            <a:off x="231069" y="7119499"/>
            <a:ext cx="1929615" cy="2161309"/>
          </a:xfrm>
          <a:prstGeom prst="rect">
            <a:avLst/>
          </a:prstGeom>
        </p:spPr>
      </p:pic>
      <p:pic>
        <p:nvPicPr>
          <p:cNvPr id="16" name="Picture 15" descr="A sign with a weight limit and measurements&#10;&#10;AI-generated content may be incorrect.">
            <a:extLst>
              <a:ext uri="{FF2B5EF4-FFF2-40B4-BE49-F238E27FC236}">
                <a16:creationId xmlns:a16="http://schemas.microsoft.com/office/drawing/2014/main" id="{F904BF57-A6B6-2B8A-F22D-A3A846598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54"/>
          <a:stretch>
            <a:fillRect/>
          </a:stretch>
        </p:blipFill>
        <p:spPr>
          <a:xfrm>
            <a:off x="2427015" y="7062282"/>
            <a:ext cx="1806896" cy="2275742"/>
          </a:xfrm>
          <a:prstGeom prst="rect">
            <a:avLst/>
          </a:prstGeom>
        </p:spPr>
      </p:pic>
      <p:pic>
        <p:nvPicPr>
          <p:cNvPr id="18" name="Picture 17" descr="A white sign with black text&#10;&#10;AI-generated content may be incorrect.">
            <a:extLst>
              <a:ext uri="{FF2B5EF4-FFF2-40B4-BE49-F238E27FC236}">
                <a16:creationId xmlns:a16="http://schemas.microsoft.com/office/drawing/2014/main" id="{9B33F11B-3E07-08DF-9D33-08A27A816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4" t="3979" r="8235"/>
          <a:stretch>
            <a:fillRect/>
          </a:stretch>
        </p:blipFill>
        <p:spPr>
          <a:xfrm>
            <a:off x="4500242" y="7086071"/>
            <a:ext cx="2008130" cy="2228164"/>
          </a:xfrm>
          <a:prstGeom prst="rect">
            <a:avLst/>
          </a:prstGeom>
        </p:spPr>
      </p:pic>
      <p:pic>
        <p:nvPicPr>
          <p:cNvPr id="20" name="Picture 19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BF30C082-F789-D32B-0345-15E00F04C5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739" r="67519" b="63906"/>
          <a:stretch>
            <a:fillRect/>
          </a:stretch>
        </p:blipFill>
        <p:spPr>
          <a:xfrm>
            <a:off x="6774703" y="7086071"/>
            <a:ext cx="2028107" cy="2228164"/>
          </a:xfrm>
          <a:prstGeom prst="rect">
            <a:avLst/>
          </a:prstGeom>
        </p:spPr>
      </p:pic>
      <p:pic>
        <p:nvPicPr>
          <p:cNvPr id="24" name="Picture 23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66D6E9D5-415E-BBB0-68FC-50ABDEB52B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5" t="73456" r="67645" b="1940"/>
          <a:stretch>
            <a:fillRect/>
          </a:stretch>
        </p:blipFill>
        <p:spPr>
          <a:xfrm>
            <a:off x="9069140" y="7134777"/>
            <a:ext cx="3002281" cy="2130753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0EA236B-6882-1716-05BD-02CEB76EE2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63A89DB-A251-9CCC-6933-BFC47D91DA5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0C695D8-BECB-BCAE-8B00-A238AD50E29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0907006-081F-413D-FB8A-F8DD647A1AA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463547B-AD65-E586-A04A-EF205AD09F1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96D6B0A-A343-6FE1-1A04-FA0DF173888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16606B8-9A98-1EFE-A565-832FBDC9303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BA457B9-B494-4326-857F-B93E847A429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76050F-BB3B-EB67-A986-65FFC6746F6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0EB9E9-E29A-DC59-40DD-2E0CC2212ED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C8DC3BC-408E-0577-DB45-817AAD8613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5F2E96-1CB2-BFD5-6E17-5D7441EEA0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AA5CBE4-00B0-E287-9748-33D54494718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880BF38-9684-5125-F256-FBAB5E86B8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D9B86F4-2478-AC2F-85A2-A86CD9200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E3F180-08BA-E739-7724-10A5D02C02E1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EBB919-EE04-33F4-D267-F96A2B45D51C}"/>
              </a:ext>
            </a:extLst>
          </p:cNvPr>
          <p:cNvSpPr txBox="1"/>
          <p:nvPr/>
        </p:nvSpPr>
        <p:spPr>
          <a:xfrm>
            <a:off x="433260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617BF031-044E-F8FF-73ED-BBC67665B1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46" y="6945882"/>
            <a:ext cx="5210109" cy="61559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08A2DD-C487-7D83-FA12-0889004C0461}"/>
              </a:ext>
            </a:extLst>
          </p:cNvPr>
          <p:cNvSpPr txBox="1"/>
          <p:nvPr/>
        </p:nvSpPr>
        <p:spPr>
          <a:xfrm>
            <a:off x="433259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3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the codes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1DA115-7DE1-420A-2AE8-3BC632EB5D77}"/>
              </a:ext>
            </a:extLst>
          </p:cNvPr>
          <p:cNvSpPr txBox="1"/>
          <p:nvPr/>
        </p:nvSpPr>
        <p:spPr>
          <a:xfrm>
            <a:off x="414161" y="2881612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4</a:t>
            </a:r>
            <a:r>
              <a:rPr lang="en-US" dirty="0"/>
              <a:t>: Make this grid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AD19F9-9698-300C-4477-AADCED0AEB2A}"/>
              </a:ext>
            </a:extLst>
          </p:cNvPr>
          <p:cNvSpPr txBox="1"/>
          <p:nvPr/>
        </p:nvSpPr>
        <p:spPr>
          <a:xfrm>
            <a:off x="-3114139" y="3467036"/>
            <a:ext cx="287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5</a:t>
            </a:r>
            <a:r>
              <a:rPr lang="en-US" dirty="0"/>
              <a:t>: Set up sign / Vehicles</a:t>
            </a:r>
          </a:p>
        </p:txBody>
      </p:sp>
    </p:spTree>
    <p:extLst>
      <p:ext uri="{BB962C8B-B14F-4D97-AF65-F5344CB8AC3E}">
        <p14:creationId xmlns:p14="http://schemas.microsoft.com/office/powerpoint/2010/main" val="1925048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D0FA6-3C72-73C0-08B7-89FC02A76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1AA842E-6B26-342F-891A-B2F8274AB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578" y="3436951"/>
            <a:ext cx="7490013" cy="41644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DD4F950-9AA4-D55F-EF69-028DF6F42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034" y="743398"/>
            <a:ext cx="632637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444FC0E-B7F9-4AC5-1659-FDF972562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AD9462A-F93A-4E84-419A-44F1E295778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51A3453-710E-EC7B-CB98-23C411FE8D4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C317EE1-9DFA-0E2D-4351-ED09277E358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8C0AA37-5BDF-0D29-30F3-2970B127E7D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2C4DC49-DA63-0C14-7A7F-4A0F0328DDD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4AE0D54-94E5-3C8E-2B65-57968E455C4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FD941B1-19B4-7719-1AC7-4F73E14ED59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371F33-5FBF-7869-6377-7D48014DAA7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AC1688-E0FD-0C74-E545-89864E380EC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A5D03C7-329B-9D8F-5EDB-BB341C1F9E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69B27C1-7470-9E72-864E-A13E1A83DB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76C95D4-6F86-D67F-691F-B73A73EECB0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837BEB3-1593-75EB-3B51-45A55E2EAB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9494F3-6171-D136-4820-478A842481B9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DC9E3-EC58-F692-59D8-36BED18C5C28}"/>
              </a:ext>
            </a:extLst>
          </p:cNvPr>
          <p:cNvSpPr txBox="1"/>
          <p:nvPr/>
        </p:nvSpPr>
        <p:spPr>
          <a:xfrm>
            <a:off x="433260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B0021-ACF8-4EDD-CEE9-8C865D9609DC}"/>
              </a:ext>
            </a:extLst>
          </p:cNvPr>
          <p:cNvSpPr txBox="1"/>
          <p:nvPr/>
        </p:nvSpPr>
        <p:spPr>
          <a:xfrm>
            <a:off x="433259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3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the codes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5EE5C5-09C1-210C-F5B5-16A1B292C854}"/>
              </a:ext>
            </a:extLst>
          </p:cNvPr>
          <p:cNvSpPr txBox="1"/>
          <p:nvPr/>
        </p:nvSpPr>
        <p:spPr>
          <a:xfrm>
            <a:off x="414161" y="2881612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4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Make this grid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9A95D9-36EF-FDCC-EF18-D0A233C8C91F}"/>
              </a:ext>
            </a:extLst>
          </p:cNvPr>
          <p:cNvSpPr txBox="1"/>
          <p:nvPr/>
        </p:nvSpPr>
        <p:spPr>
          <a:xfrm>
            <a:off x="414161" y="3467036"/>
            <a:ext cx="287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5</a:t>
            </a:r>
            <a:r>
              <a:rPr lang="en-US" dirty="0"/>
              <a:t>: Set up sign / Vehicles</a:t>
            </a:r>
          </a:p>
        </p:txBody>
      </p:sp>
    </p:spTree>
    <p:extLst>
      <p:ext uri="{BB962C8B-B14F-4D97-AF65-F5344CB8AC3E}">
        <p14:creationId xmlns:p14="http://schemas.microsoft.com/office/powerpoint/2010/main" val="1565173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3C9A-ACF9-EEA9-FCE5-D21CC160C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71BA6CF-1D03-1A0A-D439-354C78D5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61" y="3714249"/>
            <a:ext cx="7490013" cy="41644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298EDA-2B13-101D-88FD-5034FEE15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637" y="702082"/>
            <a:ext cx="632637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56CF4A-4538-0F4F-35A6-07ECCB2A1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063" y="793947"/>
            <a:ext cx="6351973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227B075-7B92-CBF6-840F-EF14230E1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627F6AB-A0A2-FD85-03C9-C40055D44CA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E1417B5-7156-943B-FD54-9036AAAF23D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6633F7D-64C4-4374-94BC-39BF1EAC3A3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90773A1-F46D-28BA-E153-59113DF3CAE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965074D-17FA-92FC-8615-74E0438CC1D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EA11D8-BA34-406A-88C9-6BCC84D3119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7D36939-FB80-0381-9366-3B8526516DD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385463-9EEF-7B03-BFE3-13355231FE0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61FB1B3-1BC0-D5CC-B603-D13CA8D1C77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D846CF0-311C-49AE-F0B8-B714AE9A01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A05B242-3B98-6EAD-E605-08DD6CF93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10182E0-D776-946E-D126-4E1F9DF4166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6AAC335-7D12-9BAA-9A03-C1009F27A2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78D62D-C30B-5E37-3021-7F689D50485A}"/>
              </a:ext>
            </a:extLst>
          </p:cNvPr>
          <p:cNvSpPr txBox="1"/>
          <p:nvPr/>
        </p:nvSpPr>
        <p:spPr>
          <a:xfrm>
            <a:off x="433260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960EB6-190A-3C29-72D8-45B6F8214056}"/>
              </a:ext>
            </a:extLst>
          </p:cNvPr>
          <p:cNvSpPr txBox="1"/>
          <p:nvPr/>
        </p:nvSpPr>
        <p:spPr>
          <a:xfrm>
            <a:off x="433260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84C949-0FD1-73A5-2346-2F327419C67E}"/>
              </a:ext>
            </a:extLst>
          </p:cNvPr>
          <p:cNvSpPr txBox="1"/>
          <p:nvPr/>
        </p:nvSpPr>
        <p:spPr>
          <a:xfrm>
            <a:off x="433259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3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the codes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2824C8-AACC-0896-6B64-CB0F438BC10B}"/>
              </a:ext>
            </a:extLst>
          </p:cNvPr>
          <p:cNvSpPr txBox="1"/>
          <p:nvPr/>
        </p:nvSpPr>
        <p:spPr>
          <a:xfrm>
            <a:off x="414161" y="2881612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4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Make this grid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8F965E-FE57-387E-04C6-C1441833C9CE}"/>
              </a:ext>
            </a:extLst>
          </p:cNvPr>
          <p:cNvSpPr txBox="1"/>
          <p:nvPr/>
        </p:nvSpPr>
        <p:spPr>
          <a:xfrm>
            <a:off x="414161" y="3467036"/>
            <a:ext cx="287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5</a:t>
            </a:r>
            <a:r>
              <a:rPr lang="en-US" dirty="0"/>
              <a:t>: Set up sign / Vehicles</a:t>
            </a:r>
          </a:p>
        </p:txBody>
      </p:sp>
    </p:spTree>
    <p:extLst>
      <p:ext uri="{BB962C8B-B14F-4D97-AF65-F5344CB8AC3E}">
        <p14:creationId xmlns:p14="http://schemas.microsoft.com/office/powerpoint/2010/main" val="808606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D1EA-8607-9C31-4275-B7747060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634AF74-D383-F0F8-3F52-45AEC495B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63A74C-2278-5FC1-52FD-B32B2985CD65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F4B0CE4-9F29-7A84-8FC9-EB2EAC90012A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76FABF0-026F-18F7-0A77-983934B169F9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552B037-6947-4B8B-1DA7-82E4F79F8538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5230EC6-3B92-54EE-2874-AE10D9492D16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Course Overview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03EC36F-A3D9-A442-E91B-7929F98AA089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B01EF9A-6CED-4582-9346-4AF105C0525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C6F45AF-D60A-B404-596E-92610D8C20D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C07908-6F69-7DCB-25A3-F8DAA38A969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4FFD4F-915F-46C9-D14B-F469A3E84A5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79F2716-07FE-4B53-03F3-B63D186CB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D93E556B-FF4E-70C4-7E1D-B9A7FB610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00C57DF8-C980-411C-F6A8-4CD7117B5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CA33AD9-01A8-FFAA-A31C-B72468CA9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16135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F9847-FB00-41A5-FD10-923963236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8EF0643-06F6-B739-988C-9C1CA8D74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61" y="7464221"/>
            <a:ext cx="7490013" cy="41644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47F5F7-BDC5-E2D2-55AF-0899A5173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8641" y="702082"/>
            <a:ext cx="632637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A68674-1080-3152-6197-1C93BF64F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5483" y="793947"/>
            <a:ext cx="6351973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B298292-D775-954D-B098-2043D6727A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47D679E-3E8C-571B-42D9-7EBF2EEB5B6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743F2B5-2490-A1B7-8952-D9C5280371B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797131A-D9C9-3634-ED30-C69689214BB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9A8C41F-9401-B6E4-DDC0-49E416975BE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AD707D5-3AEF-F76E-0E5D-1FF42466CC8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A5BA3EE-0B9A-856F-962E-675C5E09A92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D713EC4-5BFF-1113-B4CB-559530D26CF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C9AF94-2D6E-0B69-4E61-3AAFA940FB3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7621EC3-746D-7C4B-FAC1-1FD3F2CE0E8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0A3A34B-4903-756A-38F4-F6DBBCEAB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2637010-BD39-285E-280C-F50F320B3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0BE028C-E1AD-B5B2-C73F-B90CAD096A7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9B586D7-AD58-F13F-2565-219FC83166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159AB3-E912-AAE1-A550-040CFF16D19E}"/>
              </a:ext>
            </a:extLst>
          </p:cNvPr>
          <p:cNvSpPr txBox="1"/>
          <p:nvPr/>
        </p:nvSpPr>
        <p:spPr>
          <a:xfrm>
            <a:off x="-3095035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29E985-E976-C3CC-9F08-111DC0677B44}"/>
              </a:ext>
            </a:extLst>
          </p:cNvPr>
          <p:cNvSpPr txBox="1"/>
          <p:nvPr/>
        </p:nvSpPr>
        <p:spPr>
          <a:xfrm>
            <a:off x="-3095035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2231A-1F98-A7EE-5FE3-94F438F6CA01}"/>
              </a:ext>
            </a:extLst>
          </p:cNvPr>
          <p:cNvSpPr txBox="1"/>
          <p:nvPr/>
        </p:nvSpPr>
        <p:spPr>
          <a:xfrm>
            <a:off x="-3095036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3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the codes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AA44AB-7C6A-B20E-ED9B-7F41CB381B5A}"/>
              </a:ext>
            </a:extLst>
          </p:cNvPr>
          <p:cNvSpPr txBox="1"/>
          <p:nvPr/>
        </p:nvSpPr>
        <p:spPr>
          <a:xfrm>
            <a:off x="-3114134" y="2881612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4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Make this grid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87FFE0-1350-74BF-B3E0-096F66B8D998}"/>
              </a:ext>
            </a:extLst>
          </p:cNvPr>
          <p:cNvSpPr txBox="1"/>
          <p:nvPr/>
        </p:nvSpPr>
        <p:spPr>
          <a:xfrm>
            <a:off x="-3114134" y="3467036"/>
            <a:ext cx="287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5</a:t>
            </a:r>
            <a:r>
              <a:rPr lang="en-US" dirty="0"/>
              <a:t>: Set up sign / Vehicles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5447DF-954B-9779-23B1-17B0C974AF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37884" y="736372"/>
            <a:ext cx="631623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3752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30B21-E6A8-1BE9-0B82-3EE6262B1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8600323-354F-C87D-C2DD-27FCE5AA9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2" y="736372"/>
            <a:ext cx="631623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101649-8AA1-E706-2D7C-DEA1AA0B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577" y="695325"/>
            <a:ext cx="6313081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5181549-3CAE-BBB7-A0B2-0F98D872F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462B5D1-AEF3-8EE2-0B55-184838186EE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896C968-50E5-A61B-1FCE-C6E3E5B7823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D19B8AF-5D7F-4AA8-7152-97BD3B4FBD8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AEA2D9D-0EF4-9D99-EF47-E7E642AB931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B32B74B-6489-7FB8-15E6-5C011F89DBE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5E8874F-8135-41E1-3CA9-EBACD3F9280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9DD5F17-3D4D-8DC1-970A-B12CEFAD99D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85900D-4F77-2F53-2CFB-078336A0160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BC1134C-A50F-CE77-0C27-0EEF21454FF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AFF492-742A-B04C-942C-F5364DA1D5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6914EF0-8194-3077-FD6F-0A5A3C1C60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135FF18-F5E4-267C-056E-67024551A0D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8236EE0-6452-9505-B47C-00312DC77D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B8364D-16B3-4E6F-F8C8-AF28AF7994D1}"/>
              </a:ext>
            </a:extLst>
          </p:cNvPr>
          <p:cNvSpPr txBox="1"/>
          <p:nvPr/>
        </p:nvSpPr>
        <p:spPr>
          <a:xfrm>
            <a:off x="-3095035" y="963696"/>
            <a:ext cx="2691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1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5302BD-DA84-FDCD-4EE9-D1EE5EB7DCAD}"/>
              </a:ext>
            </a:extLst>
          </p:cNvPr>
          <p:cNvSpPr txBox="1"/>
          <p:nvPr/>
        </p:nvSpPr>
        <p:spPr>
          <a:xfrm>
            <a:off x="-3095035" y="1651386"/>
            <a:ext cx="241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your signs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4D9C6-98C4-FC4A-FA34-7F035097D5F4}"/>
              </a:ext>
            </a:extLst>
          </p:cNvPr>
          <p:cNvSpPr txBox="1"/>
          <p:nvPr/>
        </p:nvSpPr>
        <p:spPr>
          <a:xfrm>
            <a:off x="-3095036" y="2298016"/>
            <a:ext cx="2384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3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Know the codes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8A53DD-C06E-0E43-0DBF-2ECAB2D4CE91}"/>
              </a:ext>
            </a:extLst>
          </p:cNvPr>
          <p:cNvSpPr txBox="1"/>
          <p:nvPr/>
        </p:nvSpPr>
        <p:spPr>
          <a:xfrm>
            <a:off x="-3114134" y="2881612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Step 4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: Make this grid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BC999D-AC35-A1A2-D53B-CA6C5493E61A}"/>
              </a:ext>
            </a:extLst>
          </p:cNvPr>
          <p:cNvSpPr txBox="1"/>
          <p:nvPr/>
        </p:nvSpPr>
        <p:spPr>
          <a:xfrm>
            <a:off x="-3114134" y="3467036"/>
            <a:ext cx="287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Step 5</a:t>
            </a:r>
            <a:r>
              <a:rPr lang="en-US" dirty="0"/>
              <a:t>: Set up sign / Vehicles</a:t>
            </a:r>
          </a:p>
        </p:txBody>
      </p:sp>
    </p:spTree>
    <p:extLst>
      <p:ext uri="{BB962C8B-B14F-4D97-AF65-F5344CB8AC3E}">
        <p14:creationId xmlns:p14="http://schemas.microsoft.com/office/powerpoint/2010/main" val="399100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282D4-0E7F-F948-C05C-F4B1613DA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BD129B1-6C82-A2F7-0FF1-6E4F9BC14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81724" y="736372"/>
            <a:ext cx="631623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6FE35E-F1FD-72CE-A68E-A18BA272D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92" y="695325"/>
            <a:ext cx="6313081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FD8CA7-FA88-6BEF-BCC1-545736E2E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83" y="676077"/>
            <a:ext cx="630837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EBCAF47-98C8-6675-C69B-577F6FF16E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C2A89CB-2BBF-E21A-FE7C-61BAE4D7049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5E59818-6C17-89C0-0801-6E00AE464CD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9054431-36B9-9088-25D8-A7D70696057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6688DC9-1D46-AD41-3DAD-063A7C5D027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CDA172B-AED6-FECA-6887-929ADF033F1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CC2497C-D6EF-78D4-12BE-F542324FAA6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13FC845-A55D-FA5A-06E9-D116DC30DFA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561EE4-EBAB-0FFB-BB15-B1053DD5945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676BD18-5E5A-8ADB-AC53-D6422C56193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52E43EC-7155-0893-A973-27F36B80BB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2CA25F0-2DCA-EE59-57DF-DB9AA5CB49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800C033-C748-84C5-C8CC-BEA5CDCF90A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21420B5-6A02-D7BE-A8D0-97FF96D585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17" name="Picture 16" descr="A bridge over a dirt road&#10;&#10;AI-generated content may be incorrect.">
            <a:extLst>
              <a:ext uri="{FF2B5EF4-FFF2-40B4-BE49-F238E27FC236}">
                <a16:creationId xmlns:a16="http://schemas.microsoft.com/office/drawing/2014/main" id="{096FB4BC-83B8-2DC0-D6F1-1B03127F9E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394" y="7350619"/>
            <a:ext cx="8192655" cy="460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10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9690-AFE7-5A84-D895-2A1ECA9DB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4CADD15-84B4-3ADD-6407-8E3CCE15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81724" y="736372"/>
            <a:ext cx="631623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54E315-8D55-6698-0ED0-5AF67AC1B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92" y="695325"/>
            <a:ext cx="6313081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672C5D-35E3-6D07-C192-1FDCCCB40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83" y="676077"/>
            <a:ext cx="630837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bridge over a dirt road&#10;&#10;AI-generated content may be incorrect.">
            <a:extLst>
              <a:ext uri="{FF2B5EF4-FFF2-40B4-BE49-F238E27FC236}">
                <a16:creationId xmlns:a16="http://schemas.microsoft.com/office/drawing/2014/main" id="{CDF1862A-6037-F304-DAED-6924DC9758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394" y="3877739"/>
            <a:ext cx="8192655" cy="460836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98D4263-688A-1853-6BB1-AC90B25B91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B32B3A5-F151-EC1E-5CD6-D2361D3AE76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D059C17-7EF2-C9DA-C632-AF2371A133D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FD8F861-1605-14AA-70DA-07D8574DACC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19320F6-EEA3-1FE1-34FB-F5FE1C09675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F2ED654-3B9E-D1E6-FF5C-92482356650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88382B8-A08A-CB50-D53A-89D97C151A1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A920EA5-5E46-1A1E-C48D-273894F1453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B709DA-76A4-7887-AB51-21D8EA4FC5C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087828-94DA-C5E8-6E41-F8BE02BD9B0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BA0FE96-0DBF-21DA-486E-76063E9CF7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F90CE58-D3C6-CB5C-E9C9-76C1DE21F5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DF26CCD-50C4-CDB4-DE2D-2EB3B57665C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D09C483-9508-92BD-B31B-EF470A61F6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02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9E6BC-82A8-BA76-026A-FE905E1E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E8FCAEB-E6B9-8A4B-50AC-E4B1351A7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61349D7-1E84-0C03-E96F-60840F38E60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FDF9183-2FC4-98F5-8FE4-D060B8DE368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1C87C81-4096-732C-7F1B-CE2B00797E9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277FA15-2459-ADE7-55A8-99BC2EB90B1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6305582-3EB7-3DD7-5658-A5E87C97C36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C44C355-504A-525B-8081-C68FCA0120D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2DAEE42-A374-A5A0-D7A7-39547CE1A8D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9EE6B1-AB7E-A5CA-B2E7-B042BF381B1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75EF6B-5795-B4D0-16A6-9E05DCEAF2C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727FB1F-C82C-1528-C0DE-DBA8CA786F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AD56B4E-6E75-9579-DB98-C3385C654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C32B7E4-68C2-7B0F-3A99-376A241CEF6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6EDC2B7-A23A-A69F-59A5-C6E590E4A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9034340-24E2-B94B-E598-87C5BC040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BAEFABFB-2E01-F838-B439-377F0760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1" y="2164273"/>
            <a:ext cx="3858680" cy="255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482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6848F-E714-3D5C-8B6D-D81F81F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EFBB867-632B-9775-D7FC-71B964A84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7F3E0C5-A68E-ECC0-F689-8AD3D243D3E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7C5FDE3-2819-7891-9A68-B45E3998954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926DF19-5C46-E552-DC61-0808C9C0193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673EC42-83CE-017D-E310-705217DB24E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D3E4F08-E5C2-BEA7-AF6B-8E7D1F00EB9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6301DAF-31B2-7553-8626-9B125A1CD52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DD24AFC-27F2-D950-A839-04ECCE8412B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0F7C91-B01E-83AC-DAC7-5AC324F7E5F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9E638-12EA-B1D4-9836-A69D2042145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35A33C5-0D37-81CF-C451-84870857B4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49F26B6-B3A8-9143-2576-C01FDF353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F814AA9-39B2-3589-5FDC-954161AFE9F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323B9C8-9A52-40EA-00DC-28022F56F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B68FD53-DFFC-51E1-9542-16FA60746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87081BD0-6ED7-EDC2-D7E2-4B53C277A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1" y="2164273"/>
            <a:ext cx="3858680" cy="255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15976B-AD6C-7B01-45D0-01FEDB2E39B8}"/>
              </a:ext>
            </a:extLst>
          </p:cNvPr>
          <p:cNvSpPr/>
          <p:nvPr/>
        </p:nvSpPr>
        <p:spPr>
          <a:xfrm>
            <a:off x="772744" y="3112654"/>
            <a:ext cx="3784224" cy="707301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9B27EDB-1927-2B2A-E72A-180B3506A8AE}"/>
              </a:ext>
            </a:extLst>
          </p:cNvPr>
          <p:cNvSpPr/>
          <p:nvPr/>
        </p:nvSpPr>
        <p:spPr>
          <a:xfrm>
            <a:off x="855986" y="3804446"/>
            <a:ext cx="3700981" cy="804499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47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CD932-C01D-5C0D-6FA5-9C28984CE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6C49BE-00E1-CF68-2F39-4E6DAF2BB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803" y="777695"/>
            <a:ext cx="6346308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D0F8B23-08A8-8F4F-0876-76B59F8F3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D46B027-2C51-D4C0-DA6E-9DD68BC685F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363C19F-6531-461F-F3AC-4077180AA37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E352A88-70C0-3AAC-BFA2-844B175568D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A0145D3-F471-3D99-B241-3829198B779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4FCA8B5-5BF4-E6C9-D7F2-C8A659F7939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5270C75-B4BE-79E2-AE73-C3248D05E73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D283869-FDBA-95E3-5837-602C50E8F46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D981D3-D752-6077-A3C1-F3534E5B314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6DF071-DBCD-4833-89CE-FE5E34E9A53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032FFF1-4379-75F6-AC15-D6229C67F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072A1CE-EAC3-2817-73E6-17368DD55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2BAB083-FE23-CA2C-F2CD-BAD40C5F8F8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32D1F55-B58E-0A37-DD4F-FC7EBBDBB6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18B0A27-C4AC-0137-8D66-504BC2882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E1F20D2D-1D4E-C8E4-2628-2DFEFE7E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1" y="2164273"/>
            <a:ext cx="3858680" cy="255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FC78650-269A-665E-BE31-C853B2675E52}"/>
              </a:ext>
            </a:extLst>
          </p:cNvPr>
          <p:cNvSpPr/>
          <p:nvPr/>
        </p:nvSpPr>
        <p:spPr>
          <a:xfrm>
            <a:off x="772744" y="3112654"/>
            <a:ext cx="3784224" cy="707301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84CB0D-B48C-CD39-D27F-47503668BD5B}"/>
              </a:ext>
            </a:extLst>
          </p:cNvPr>
          <p:cNvSpPr/>
          <p:nvPr/>
        </p:nvSpPr>
        <p:spPr>
          <a:xfrm>
            <a:off x="855986" y="3804446"/>
            <a:ext cx="3700981" cy="804499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56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9A2F7-F84F-E0EC-B3BC-C6730DE1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5033155-15E4-5401-301E-F85BED641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600" y="-731979"/>
            <a:ext cx="6346308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18C8D2F-6D22-A84A-3710-E2B483CE0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AB36AE4-8E7E-3361-8EAD-3C4EF526FDA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019E463-57EC-975D-F685-A48DE2902DE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2F6D196-C0FC-319E-C951-57BDF16CAE7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7552C09-5BA2-C265-3880-F94A9FEED0E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352AC02-83E0-7728-36EA-B1CC35FA28F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0BE086A-0773-86A4-662A-E68C0676CD5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ADA8D14-9808-939B-B306-49749F751DF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0DA7DF-F94F-3494-50C3-77FBF99635C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80AFCF-2638-A7A2-93E2-AA0D9EF3732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A22CE9D-52AF-60BC-90B5-D6160E7406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1C1A7BA-674C-9BD3-A905-2E3BCBCAB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9FC5611-CBC0-DB41-9E68-5E0B0F9BACA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0F47837-1F40-5845-FDFD-FB063E26A6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1549080-0441-AD05-FF28-FC8F31987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B388147E-CCAB-A98D-D948-B1EBADAF0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11" y="2164273"/>
            <a:ext cx="3858680" cy="255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D656488-E09C-B1F3-FCBB-224EE02B7441}"/>
              </a:ext>
            </a:extLst>
          </p:cNvPr>
          <p:cNvSpPr/>
          <p:nvPr/>
        </p:nvSpPr>
        <p:spPr>
          <a:xfrm>
            <a:off x="772744" y="3112654"/>
            <a:ext cx="3784224" cy="707301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BA8A6D-6B20-5F22-3EF6-13BCC4BA9D6A}"/>
              </a:ext>
            </a:extLst>
          </p:cNvPr>
          <p:cNvSpPr/>
          <p:nvPr/>
        </p:nvSpPr>
        <p:spPr>
          <a:xfrm>
            <a:off x="855986" y="3804446"/>
            <a:ext cx="3700981" cy="804499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67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973F-DE58-8BB5-AE32-007D01AB8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4BD179A-1E33-9305-E892-778E8DD0B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17A375C-D8D9-F3F4-9933-DB30E8F4FF9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8813F6A-F856-8FB6-AE22-7805D2CF058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46CF2F5-7E5B-86DA-441E-03FD3E25EAB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E1F67B8-A1DF-6B99-CF5C-D8B128CDD76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85B09FC-8405-CEF9-0B36-F5772B8677D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71C6E11-07AB-AA00-3239-493081BDDBB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E14098D-1C0D-3EE8-97BA-35B75494822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99534C-047E-8850-DD62-CA07CCF4501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53F849-53B7-2E95-ADB7-DB6173177EA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374FA63-C40B-C354-F040-F65D5D36D9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2CF4648-60F0-C4B0-4655-97625375C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35CD5D4-47DC-80A9-D525-22832F704CF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B37D042-06AE-4D0C-9162-1177971263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34C1D39-609B-B6C0-2F81-8F1C045AA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28AA4C92-1F6A-64A9-BEED-14AAEE92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75" y="2156872"/>
            <a:ext cx="2518588" cy="304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62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13222-78CE-A3E3-D7B5-83A3ADD1B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34861E3-B255-076F-0463-F0473162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5D10AA4-EFF5-B333-A451-7C3F23FF523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B1EE912-5FD6-A5E1-CAAD-979474CF4CF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F430F6C-922B-772C-8B6A-B8C74CB62A1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9EF4025-CEF0-EB95-B701-699A8FAFB4D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76CF2E9-44A6-B16C-823B-AA1325144AF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9165439-BA92-23EF-D5E5-C5E68A4FE34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6E7092-5DA4-B8E6-0873-AAA0625F302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3D2155-6D59-A15D-A1C4-82442FBFFE9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94AB0F4-689E-02D5-8037-448FFD8784B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5A36F74-FB8C-3B20-943B-B0C08A1F80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2A9B63F-31B1-67D6-093A-6CC8ACFB8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BB4F439-EC20-2D71-5650-00C4FD66855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1345AFD-EF46-207E-4E64-79F8EDC274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D866227-2FA6-F8E5-6848-E5D3BCE31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0178D527-6511-8B01-5BEF-260A345BD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75" y="2156872"/>
            <a:ext cx="2518588" cy="304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73D68E-14D5-2D60-4F35-AC25EAB7301C}"/>
              </a:ext>
            </a:extLst>
          </p:cNvPr>
          <p:cNvSpPr/>
          <p:nvPr/>
        </p:nvSpPr>
        <p:spPr>
          <a:xfrm>
            <a:off x="1831901" y="3429000"/>
            <a:ext cx="2324463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98939D0-25DA-EACC-FD1B-02FB78F761E3}"/>
              </a:ext>
            </a:extLst>
          </p:cNvPr>
          <p:cNvSpPr/>
          <p:nvPr/>
        </p:nvSpPr>
        <p:spPr>
          <a:xfrm>
            <a:off x="1831901" y="3940857"/>
            <a:ext cx="2324463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837BA99-A716-8EE0-91E9-202D141B4FAF}"/>
              </a:ext>
            </a:extLst>
          </p:cNvPr>
          <p:cNvSpPr/>
          <p:nvPr/>
        </p:nvSpPr>
        <p:spPr>
          <a:xfrm>
            <a:off x="1831901" y="4521420"/>
            <a:ext cx="2324463" cy="484689"/>
          </a:xfrm>
          <a:prstGeom prst="roundRect">
            <a:avLst>
              <a:gd name="adj" fmla="val 9861"/>
            </a:avLst>
          </a:prstGeom>
          <a:solidFill>
            <a:srgbClr val="00B0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9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2D737-1BBD-2DAC-17DE-FDE160EE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47300A4-B261-4C69-4565-06EC3EF0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AAE99B5-4BCB-21E0-C734-89B4FB38127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30959E-A717-C4B1-35C4-AAB493B339D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D547E79-4635-6708-D3C8-512F1BAE280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62AAFA1-9449-048B-DAD0-71DD2A34255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206F2-483D-B878-886D-DD9552626C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800062-A90C-B082-A13C-DF63384A18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8B303E-380C-1A26-8F85-988F83EE8F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F19BE-3266-28C6-39A4-61DC62D85D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641CE4-3A32-1215-CA9E-AFD86B2F5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80E64-6AF6-10D9-DCB8-627BCB7E3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47C8288-29D8-1EB8-AC3E-32E4485A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0B5DAB5-CD52-66BC-7222-B909AAB0B4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</a:rPr>
              <a:t>Course Overview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D999088-CADE-2D10-B0C8-0CAED8DD9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CE11C-FDF9-AAD4-7B1A-8BDD018B68A7}"/>
              </a:ext>
            </a:extLst>
          </p:cNvPr>
          <p:cNvSpPr txBox="1"/>
          <p:nvPr/>
        </p:nvSpPr>
        <p:spPr>
          <a:xfrm>
            <a:off x="2882926" y="98723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01E33-E32E-4DAA-7D60-77A753DEFCF7}"/>
              </a:ext>
            </a:extLst>
          </p:cNvPr>
          <p:cNvSpPr txBox="1"/>
          <p:nvPr/>
        </p:nvSpPr>
        <p:spPr>
          <a:xfrm>
            <a:off x="7054676" y="987232"/>
            <a:ext cx="142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TOMORROW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E7385-31DB-88E0-1F83-AD590A61AA0E}"/>
              </a:ext>
            </a:extLst>
          </p:cNvPr>
          <p:cNvSpPr txBox="1"/>
          <p:nvPr/>
        </p:nvSpPr>
        <p:spPr>
          <a:xfrm>
            <a:off x="1683143" y="1456570"/>
            <a:ext cx="396509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101)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Roles &amp;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Bridge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/>
              <a:t>After Break (Insp 102)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Condition &amp;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Load 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Sketches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Cross Sections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2AF0E-97A1-44F2-2274-FB9A84D25AE9}"/>
              </a:ext>
            </a:extLst>
          </p:cNvPr>
          <p:cNvSpPr txBox="1"/>
          <p:nvPr/>
        </p:nvSpPr>
        <p:spPr>
          <a:xfrm>
            <a:off x="5648241" y="1456567"/>
            <a:ext cx="39650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201)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Work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Certifications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Future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After Break (Insp 202)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Submittal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Critical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Dashboards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API Calls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4C576C-F94B-0479-3ACF-600F9F395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0045890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E484-6094-D0B7-1229-6D27EC0BB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A776A54-390E-E27E-7FE0-9F5ACD8DB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A20411A-2FFF-F71E-4CCA-BBBC365183F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B0748A8-1468-65D2-04C3-501C620C784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15FBD0B-84EF-F466-841F-67EF45E261E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C9CD40B-EAF6-A291-6980-AFC2AE795BD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B695813-3A86-ED8C-DA9E-A3FA5485F02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2A1684E-66C5-23FA-7C1B-BED57F11732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EB99CEF-3EFB-034A-CD57-62D6A6E537E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6E665D-D7AF-AA06-D9C9-3A1952A1CFC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1DCC52C-2494-DF02-EB11-137A3685B90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3183823-9BA0-83EA-9CE2-72307038AE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4DA773C-728E-AA86-8A84-9B7C0FAA5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71F6154-3C6C-3C44-897A-021EDF90981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CBF7BCD-F3F1-32F4-4CD1-CC0680B1BE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CCBF56E-9AE0-75DE-0A5C-2CE3CA87F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" name="Picture 2" descr="WEIGHT LIMITS">
            <a:extLst>
              <a:ext uri="{FF2B5EF4-FFF2-40B4-BE49-F238E27FC236}">
                <a16:creationId xmlns:a16="http://schemas.microsoft.com/office/drawing/2014/main" id="{DF4C58BC-6145-C025-F5D3-21B71E28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75" y="2156872"/>
            <a:ext cx="2518588" cy="304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A125BF-559C-2A4F-A16D-175FC5472027}"/>
              </a:ext>
            </a:extLst>
          </p:cNvPr>
          <p:cNvSpPr/>
          <p:nvPr/>
        </p:nvSpPr>
        <p:spPr>
          <a:xfrm>
            <a:off x="1831901" y="3429000"/>
            <a:ext cx="2324463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B43FD2-D078-5975-D3BB-1D1F1EBEE913}"/>
              </a:ext>
            </a:extLst>
          </p:cNvPr>
          <p:cNvSpPr/>
          <p:nvPr/>
        </p:nvSpPr>
        <p:spPr>
          <a:xfrm>
            <a:off x="1831901" y="3940857"/>
            <a:ext cx="2324463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E923A8-FA88-2C94-5334-2B5ED8BA1F0C}"/>
              </a:ext>
            </a:extLst>
          </p:cNvPr>
          <p:cNvSpPr/>
          <p:nvPr/>
        </p:nvSpPr>
        <p:spPr>
          <a:xfrm>
            <a:off x="1831901" y="4521420"/>
            <a:ext cx="2324463" cy="484689"/>
          </a:xfrm>
          <a:prstGeom prst="roundRect">
            <a:avLst>
              <a:gd name="adj" fmla="val 9861"/>
            </a:avLst>
          </a:prstGeom>
          <a:solidFill>
            <a:srgbClr val="00B0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D6DF7-0D1D-C177-98E1-53ED83945BFE}"/>
              </a:ext>
            </a:extLst>
          </p:cNvPr>
          <p:cNvSpPr txBox="1"/>
          <p:nvPr/>
        </p:nvSpPr>
        <p:spPr>
          <a:xfrm>
            <a:off x="6067303" y="2338458"/>
            <a:ext cx="486966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Note: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Truck Type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Truck Type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Truck Type 3</a:t>
            </a:r>
          </a:p>
          <a:p>
            <a:r>
              <a:rPr lang="en-US" sz="1400" dirty="0"/>
              <a:t>Are not default Sign types and will need to be added to your site.</a:t>
            </a:r>
          </a:p>
        </p:txBody>
      </p:sp>
    </p:spTree>
    <p:extLst>
      <p:ext uri="{BB962C8B-B14F-4D97-AF65-F5344CB8AC3E}">
        <p14:creationId xmlns:p14="http://schemas.microsoft.com/office/powerpoint/2010/main" val="4168813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7CA6D-862E-EB26-764F-D061267E3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A3B6D9-F890-C35D-CEEC-A8969D998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720" y="832689"/>
            <a:ext cx="4613081" cy="59745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logo of a state&#10;&#10;AI-generated content may be incorrect.">
            <a:extLst>
              <a:ext uri="{FF2B5EF4-FFF2-40B4-BE49-F238E27FC236}">
                <a16:creationId xmlns:a16="http://schemas.microsoft.com/office/drawing/2014/main" id="{9C316EC8-8FA3-1B08-1C16-FBCCAE243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8" y="4773963"/>
            <a:ext cx="1399035" cy="1399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F6A92B-911B-0A4E-FC9E-E4106EAFD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022" y="838631"/>
            <a:ext cx="4566291" cy="5962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11CA5BF-88C5-90FD-CD39-474C5C1762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D7DDFA7-0BB9-D3E7-3051-5565A9349FB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5D3027A-9708-5D54-A193-2A25DB6E47E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953CCC5-2990-6346-037B-017715AB3CB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B586791-0C83-BA92-811D-9D059B7C4FC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8652726-2D68-823E-EBFE-184C167F0B3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4F23F28-B63C-66BD-C5CE-4850B999E7F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301A641-ACE6-0459-B5CA-5F2A41DBFDC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9F0363-A512-0348-3519-2134E656728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743582-AB5A-CBC2-A4C6-EDB66F6A502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0271117-52B3-E471-9060-C5F35775C1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D42B19F-C16C-4594-D12A-CF7EB3286B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E3C8E45-0803-4455-DF1C-6DDD239E62D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Load Posting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06657CE-B4D3-4135-37AA-0696307C37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7D8B641-FD9C-6F88-AA90-DEC0236BC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6877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9ABB5-8531-0DDB-2AD8-DF5DB092D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85B5916-85C1-7302-50F8-930130211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8BB3671-36BA-220E-265F-2252F20D0AEB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FD291A0-1E45-A5D3-BFA6-E93276502339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98C9BFA-5425-5C35-AB81-343F77ADCA4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E8285D9-5423-82E9-FF2D-90DEED73CE86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0862FB9A-6335-3B54-DD69-228FBD815F64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Multimedia &amp; Sketches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9371D6F-E853-B6D6-82CC-662C10A23922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584DC34-933C-1E7B-2CF5-77C625A9726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56FB149-4E3B-4422-35E6-B69EB0CBBEF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79A15-6188-621E-54FA-D4CD6841CE90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8D33D7A-D598-8C67-E817-4EB578A6DA7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621BF43-B80D-DC55-EA10-3EF70894CF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049F389C-500A-AE55-5287-72D1FE4DF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7CE8BEE7-2BE5-A759-F7CB-FD1B128D07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CC448021-0084-A8B8-5581-A64370CE1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364549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C9F30-B1FA-604D-0995-FD90CAC87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1BB558B-9F70-0F6F-AF28-3BF793B91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3A4D2A6-94D8-BFA5-C5BF-9D11277A71F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2744F60-016D-71FE-24E2-E62FAC3EE23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3AC8663-4396-FE33-21A3-64EF1538D37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8358160-6BA5-BE9C-9CA7-93F35BC5265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1C6D767-4295-EBAE-01BA-1B93EA05B48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833C0D3-AE8B-3538-C581-2BE02836553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9EBEF28-F545-0E94-EB9A-B5AE9239088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9ECCC1-C6F7-8888-DE07-7B1F7E5AA33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E5CD82-49F2-6ED5-BE30-FCB1D507393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2B46708-4108-A849-4581-9DCCAC9E8B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DA31700-6180-EC42-4082-BB0C0F87E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4839E64-F54E-FA07-0C3B-050DCF9D92B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E874E10-93E2-EDDF-02E9-38ECD2FF5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2EF7271-0A34-5A6E-CF14-607D869D6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E2DC0-BCC6-0882-6853-EE22B893E9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933" y="70208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2980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718E3-35A5-7A88-ABD6-A21E4E657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00D9C34-BE01-5210-D3D2-C31714320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B868A18-943C-2504-FBAD-1DB921F9630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FCF3039-B2D2-2BB2-36C0-C1E9BF5438E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4384138-E41F-CD27-A896-718D3605133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E0696CD-5063-6B30-1AB1-CBE6683DA7D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566DA69-881A-B808-40BA-B6F6E7268A6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547B589-C44E-5425-6084-EC6AE205F3C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E4905AA-5F39-5827-4A86-4A21FD3B261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1FFCF8-8073-91A4-4A33-3FE428D4102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110D09-501F-0665-9B8B-1E01CDF180B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D14EA2D-C96B-B651-EF48-202CC4E066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EADF833-6C18-AEFD-BE1F-62DCC00E9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B1DEDBC-2431-35DB-D0C2-FEF07A0597B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19BAC3F-1F54-24DE-88AA-03A942D7B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14DF3E3-D319-A29A-28F7-A6BEA8007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CDC578-B523-D06A-14C2-5FD1780D0D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933" y="702082"/>
            <a:ext cx="631413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C1D6380-18DB-22AA-60B4-C7D7F5D6D00A}"/>
              </a:ext>
            </a:extLst>
          </p:cNvPr>
          <p:cNvSpPr/>
          <p:nvPr/>
        </p:nvSpPr>
        <p:spPr>
          <a:xfrm>
            <a:off x="8032742" y="1341582"/>
            <a:ext cx="935767" cy="24707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786C15-64C6-96FA-5639-B1699654555A}"/>
              </a:ext>
            </a:extLst>
          </p:cNvPr>
          <p:cNvCxnSpPr>
            <a:cxnSpLocks/>
          </p:cNvCxnSpPr>
          <p:nvPr/>
        </p:nvCxnSpPr>
        <p:spPr>
          <a:xfrm flipH="1" flipV="1">
            <a:off x="8912265" y="1544770"/>
            <a:ext cx="1402746" cy="570589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922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AB2B7-0035-28F8-CCB5-E08B09C1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99F670-FEEC-836C-79BD-523561764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32" y="702082"/>
            <a:ext cx="63141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80EA5AD-82D3-6D45-F405-483A54FB4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57AD80A-2FD7-EB9F-F65F-B54519E2E99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753ADA7-9E5F-DB6A-5AAF-6FAEBCDB2BB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9826483-B8E2-DC7F-AFE2-054013874CE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C82777F-CFDD-D78B-AEEB-C60402BDDFE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2CBA208-7DA6-5560-96B2-EB47B906AA1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19CAE5B-0F49-40BA-4F7E-528E27D77AB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31B9E7F-B83E-B68B-3D7D-E2990B3BE0C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60E0A8-7704-BB7F-82C6-D5A5FFF37FE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E4768FD-8814-5BEB-8D3F-82308910CF7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4056219-29C3-4210-9B80-5438C69D46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4F9C2B4-6852-4424-9240-26635C23F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B1695FD-8BD8-3E39-666A-6F0BA3AFCC7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D2CD256-8D5D-C69A-F909-CFBB4D42C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6F307B7-099F-767F-E70D-D7FBF77C1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613489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60EB5-3B1A-883F-C294-736F628D1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37B08F-E2A3-C7A7-F566-FA7326212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" y="702081"/>
            <a:ext cx="10695262" cy="11616493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597D003-87FF-EC38-0B49-40228DA37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C9F7FD0-258B-418C-34F0-1FEEC3375CF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1FDDD33-76D1-2818-68E4-BC5D9C5ABA2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07C73DC-D789-4A80-8E1E-F5F47E6D37C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380D99E-C293-EFDC-EB91-6FA77613841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D2265BA-803C-8F27-E1A6-4B89AED5A47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094A6C8-548B-FD76-A429-FA4417092A5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4BD6367-CCEF-D213-2032-ABCF80B7BD4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E2F946-025F-BCDA-9975-298995E931D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B238F88-4365-7E11-C789-64E3614A775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0C3EB5D-6212-8366-1B57-ED88CAD0DE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3924185-DDA0-C6ED-618E-5E96F42808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41CF05E-DDE0-AC25-455D-A3DEFA291E2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9B7C6F2-83D9-FDE6-A09E-E1DB2B7CEB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BAE33B6-7976-6E74-D50D-7606E14B5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E1782E-B24B-271C-B6F7-3D7A5476155B}"/>
              </a:ext>
            </a:extLst>
          </p:cNvPr>
          <p:cNvCxnSpPr>
            <a:cxnSpLocks/>
          </p:cNvCxnSpPr>
          <p:nvPr/>
        </p:nvCxnSpPr>
        <p:spPr>
          <a:xfrm flipH="1">
            <a:off x="5646550" y="2279226"/>
            <a:ext cx="1402746" cy="570589"/>
          </a:xfrm>
          <a:prstGeom prst="straightConnector1">
            <a:avLst/>
          </a:prstGeom>
          <a:ln w="1016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55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4D0AD-5C39-5855-1FD3-9FD5FD4AF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E1A2AF-19FD-DF08-3400-AEC0C1C94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10113" y="669320"/>
            <a:ext cx="62881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497720-F1AB-A4C7-6330-03A83A580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" y="702082"/>
            <a:ext cx="63141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8B046FA-C5A0-C94E-CD11-4060B040A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DA9C75B-50D5-6352-C56E-E07BCEB75C7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403CE08-9A41-5490-20C4-B91CB75427F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0CC1C6B-60C3-7448-3F45-D2CD0675E3E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88F3B15-CD56-21BF-87A7-24D95E994C9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B9EDD9C-B5B0-CEF9-DD58-DA674F19261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DF988AC-00BF-F65F-6989-286A38E5059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1901FFA-B455-F09C-2608-075EEB4441F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8A622E-0AAE-7241-5E16-594962C812E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AD0B87-48B0-E195-4225-7A149A12EDC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46C9FB6-D691-80A8-C248-9A5418C24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06D2FE8-F442-3C5D-6C65-591328CC57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189CD53-401D-028E-03A6-165CC77EF2B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12574F7-1FF5-7A20-7C21-1800CFC03E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B39592D-885A-A49B-B659-6B5207124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024B77-8BC1-53E5-1E1E-6F10C8081A5A}"/>
              </a:ext>
            </a:extLst>
          </p:cNvPr>
          <p:cNvSpPr txBox="1"/>
          <p:nvPr/>
        </p:nvSpPr>
        <p:spPr>
          <a:xfrm>
            <a:off x="7014982" y="958928"/>
            <a:ext cx="30968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case examples for folders: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Load Rating Docs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Scour 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Contract Docs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Inspection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Final Report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Sketches</a:t>
            </a:r>
          </a:p>
        </p:txBody>
      </p:sp>
    </p:spTree>
    <p:extLst>
      <p:ext uri="{BB962C8B-B14F-4D97-AF65-F5344CB8AC3E}">
        <p14:creationId xmlns:p14="http://schemas.microsoft.com/office/powerpoint/2010/main" val="1887093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D2558-CFA8-0FFD-A87B-B20A6C2FB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22ACA-E276-69F6-3FA6-FE1DAC971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5" y="669320"/>
            <a:ext cx="62881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126E06-82D4-6A63-71CC-D594E75CA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16752" y="702082"/>
            <a:ext cx="63141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583ADB-710E-0BFF-66C0-F95789B48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E16E2F5-F076-CA01-EFCB-5C812CFD5C9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C696DD4-21D3-A33E-8641-2E334CA0F47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4CCB8B9-B52D-DDD4-D653-DBC6E3D4F24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D5CD3B2-F452-3D35-CE54-91D55A5CF4D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B656FB8-90D9-96AE-482A-C6A44CA18C3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E487574-1016-5A6A-0720-DBC886A48B0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4672F91-46E2-D87A-45CE-409EF0EDDBE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F791F0-BF99-4ACA-7541-2A494396CAA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B622B3-01E4-6D6E-9BA7-6D05AB58BD6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1DA6733-81FF-9925-41D0-0FD5A6834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F1CF5DD-2A33-AE35-221B-0FB21428BB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8680430-EE89-7555-49BB-2D790155C5E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8F7814A-2C8A-9E68-ABFB-4CBAB50EE9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6F58C71-46EE-A64B-DAA8-66E3A4A79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978CEE-B476-40AF-B4F5-C45496855802}"/>
              </a:ext>
            </a:extLst>
          </p:cNvPr>
          <p:cNvSpPr txBox="1"/>
          <p:nvPr/>
        </p:nvSpPr>
        <p:spPr>
          <a:xfrm>
            <a:off x="7014982" y="958928"/>
            <a:ext cx="30968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case examples for folders: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Load Rating Docs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Scour 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Contract Docs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Inspection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Final Report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Sketches</a:t>
            </a:r>
          </a:p>
        </p:txBody>
      </p:sp>
    </p:spTree>
    <p:extLst>
      <p:ext uri="{BB962C8B-B14F-4D97-AF65-F5344CB8AC3E}">
        <p14:creationId xmlns:p14="http://schemas.microsoft.com/office/powerpoint/2010/main" val="336712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3C9E-477A-51C8-953F-73A838C12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09346DC-11B0-7885-E086-33C11C562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798" y="710543"/>
            <a:ext cx="7792537" cy="63350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C61215-BE18-B756-CB7F-9C36BE547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13312" y="669320"/>
            <a:ext cx="62881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74D982E-4260-ED42-65CA-169116CAA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7450F92-105E-665A-3153-C2FCEABF828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E8F19F3-0747-5F8F-875F-04A45204E7F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1909B96-97A0-71D7-50EA-E39F10EA20F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DC30BE5-0F5C-EC4A-1BA3-52331937B7B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545F506-789C-16A0-D147-DE6DC113FC1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7C7C11E-1C5F-586B-013E-7A14A7FA761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824006B-2DAC-4C37-0FCC-90BD58912FD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A8DA87-D7EF-5F74-0C49-7E3267F4204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D85230-E0E5-5EFB-01C5-3DF4C747064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047B903-6953-7377-A01E-35D19A73F7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6110E73-FEC4-E519-3DE2-4499D6B81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FEE2653-06EA-C55C-C173-93EBAFF4342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4C23D70-F8FD-E82C-FA09-CC5F5DE78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DFFD01A-3C41-C5ED-381D-50261B5D1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875B31-EC65-A30A-CEF8-55AF8909599E}"/>
              </a:ext>
            </a:extLst>
          </p:cNvPr>
          <p:cNvSpPr txBox="1"/>
          <p:nvPr/>
        </p:nvSpPr>
        <p:spPr>
          <a:xfrm>
            <a:off x="12762643" y="958928"/>
            <a:ext cx="30968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case examples for folders: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Load Rating Docs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Scour Plans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Contract Docs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Inspection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Final Report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Sketches</a:t>
            </a:r>
          </a:p>
        </p:txBody>
      </p:sp>
      <p:sp>
        <p:nvSpPr>
          <p:cNvPr id="4" name="!! TextBox 20">
            <a:extLst>
              <a:ext uri="{FF2B5EF4-FFF2-40B4-BE49-F238E27FC236}">
                <a16:creationId xmlns:a16="http://schemas.microsoft.com/office/drawing/2014/main" id="{D4958F43-66EC-AE2A-71BF-60E2F928D507}"/>
              </a:ext>
            </a:extLst>
          </p:cNvPr>
          <p:cNvSpPr txBox="1"/>
          <p:nvPr/>
        </p:nvSpPr>
        <p:spPr>
          <a:xfrm>
            <a:off x="328018" y="2113090"/>
            <a:ext cx="47185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Remember you can downscale</a:t>
            </a:r>
          </a:p>
          <a:p>
            <a:r>
              <a:rPr lang="en-US" sz="1400" dirty="0"/>
              <a:t>Phones have amazing levels of pixels.  Maybe you don’t need a 1.5 GB pdf of an inspection report.  You can set a max dimension to downscale images.</a:t>
            </a:r>
          </a:p>
          <a:p>
            <a:endParaRPr lang="en-US" sz="1400" dirty="0"/>
          </a:p>
          <a:p>
            <a:r>
              <a:rPr lang="en-US" sz="1400" dirty="0"/>
              <a:t>You can also block uploads of files above a certain size.  No more 2hr drone videos jamming up </a:t>
            </a:r>
            <a:r>
              <a:rPr lang="en-US" sz="1400"/>
              <a:t>your multimedia.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38331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4D1E-4B67-6FEA-3912-F90719D1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07F768A-3F63-739F-B737-F87CC75AE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976136-22FA-FC32-A79F-4BE6CEEA0C37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CE0F5B1-BC49-41FE-0598-206F444B2FC2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243CB98-8A15-2814-930A-4680D6966FD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537FE4D-7675-C43A-61DB-54D5FBEE777A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1961DC9-1DDC-C0B4-61C6-3C0780AC505C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Condition &amp; Elements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98F2CA8-7E93-BC3F-D0B2-E8DDB0A6512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6BBA398-2D82-CE81-3594-0AB558B8908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9DEC64-8808-FE7D-4B69-463D36194D5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F9B9E3-6140-13F3-A1CF-1909E5339CE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0518E9-BC1E-19C4-86B3-596B2252810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3A1B1D0-BA83-E2A8-D93E-F9F61CB23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878B12C9-FB5B-5E7F-4B70-7192A2823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1571852D-F343-F911-CA7B-195A52D56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49F2CEE-4AEC-D68F-E581-59760FB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130661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A71A6-5391-A9C5-1B70-094F02DC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92483A-1B14-1BF6-1FA9-891DCF65C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3508"/>
            <a:ext cx="6044184" cy="6591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717120-D24B-026E-6348-89E0C2742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144" y="702082"/>
            <a:ext cx="6044184" cy="50325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C64F11A-1CAF-4C42-E210-076C0D72D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E60B242-64A8-F850-BDC3-DF776D49A37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47BE0F1-1E76-1D05-9FD1-AC088AA533A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3453188-DA91-CE4E-F760-CE2D3464764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26BBF2D-0A93-ACBD-3128-44B7E410204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4A335A2-6C4E-0959-DD1E-2B497EF613A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69026BB-F75E-D523-6F76-CC0B371C7BB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2A17C4F-F134-3431-706A-D7E027CB852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296291-1F4B-2321-BEB3-7D5F8D90B33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57B1263-D7C0-4CE8-9150-017F66ED4FB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CED606A-16FA-E3C2-DD86-7C7C94FA5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A617B36-EFED-CB8E-4173-42FDF3B37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C1D3060-7A6E-3FEE-21C1-4E8426DFBCA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FB2408C-2795-7315-D47B-5FACA62F54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6D6E660-D6C8-A7E9-4266-DACCE5C68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811154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560FA-273B-899F-054F-9D78875F5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7C907B-45CD-6FFF-5A3C-A98ED8BE0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200" y="702082"/>
            <a:ext cx="6359599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5A60AF7-AFF2-4A66-1771-1F8497AC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356BCCE-D37E-6A29-3B30-019FE384947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6E8A85F-AA4C-BCB4-391F-3A0A4770387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36C12C8-E236-CA98-6518-816AE51FDBD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E67613F-30E9-553E-BFD8-FF44A657FC2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7F02A8B-EC32-2A8F-CB3A-62E1AAC3FEC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E51B4D2-AA53-B8F5-233F-9CB35C56CAB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CE2C5FB-AA48-FA9E-5BF4-4206E1A8F5D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528AFE-B242-E6EB-F4D5-1C42BFF3AFB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21BCA6-6E6C-61EC-F9B5-8064D4C9148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4371766-E75A-F220-60B1-FD3182CD33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90186CD-E80A-0917-8E35-0410D58E9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DF04A9E-32B7-7A6F-31F2-070E390D55E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F814B01-D14F-86CF-FE72-92FD653CD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7BFFDB8-D870-FE80-E8C3-721E07633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778933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E0A7D-9F28-AC87-606E-0218578B0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946AD6-943D-96F9-CDD4-4BD51F067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235" y="-1006764"/>
            <a:ext cx="7291531" cy="786476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8E48425-92F2-49C3-B604-B5F9F016A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9D1A14C-BB52-BF2E-2F77-E2F927AF8D9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454E236-3C29-CDA8-333D-FFA556E8603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F8920ED-50CD-FE46-50F3-F0C4F3A6159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C92CEAE-E3F5-703A-77A4-97640D67C07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48402E8-1510-D7A1-C38E-FEF08CC2879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3D45272-227A-0F3D-805B-4AC2E785BD2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CDD686A-447B-D5F0-719B-A50565881D6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A02A6E-B0D7-E30A-8D86-B4A7049C85D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52E7D4-C663-44B1-29F8-E4F0BFCB388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D0A5791-D2D7-3502-E51F-E01F1F5B81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12D47B0-CA40-7EA2-26E4-17D138B9C3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22168AD-F613-AD01-719B-4653613B3CC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B139F75-7FEE-3BBD-619B-13181399C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FAF7BCE-C3D5-0CB3-934B-939B4B464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314012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B3F1D-08C2-AEF1-E8AF-263EF6DC8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D53A19-5C8E-F509-F491-BBF29944B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26" y="727053"/>
            <a:ext cx="6044184" cy="654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0E4291D-298E-DA7C-F281-896C254B1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B824D22-F4B5-BE12-80D9-409CB36FED3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CC01C9C-C0AE-94C6-E878-307546478DD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1427F4F-E755-67A1-7C60-A5CABFD4564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279C600-4233-1A1E-4C96-EEBD87C5A8B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61BCFB0-64C7-050F-5E60-37F30FA51DE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C747088-7EBB-9670-A906-0070A41EF04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2CC9E5D-75B8-DB93-DDFA-B82A3AA484F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92FF82-A84F-2868-9BD4-A175648A003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59C3DF-E9C9-8E5E-0A05-BCEFD679F51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2584244-5421-1E63-564D-8863F36FEC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793B3C9-1C6A-A8CC-87EB-642FE9435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6AE62B5-05BE-6D58-7A7A-3798F4CC068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A6F3FDE-8320-7373-5F7B-E19EFD44F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F71AA97-94BD-4DEE-DB65-2C6EC3F87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368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DCF92-753F-4C10-B2D4-BCB132263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B080DB-F8E8-313A-270C-D8AA1415B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" y="727053"/>
            <a:ext cx="6044184" cy="654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1B0505-4A8C-B0A1-2817-62103C2FC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575" y="742813"/>
            <a:ext cx="6044184" cy="6524683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2AC8980-9C56-F1B1-3964-797C99FEC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8407F35-3B24-EE73-6765-C2DE40A1499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30F3A58-7231-47A5-412D-B9458C040F7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992E9E2-F367-EE27-E220-BB4156F9D9D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A906C5D-8EB3-54A1-D1F3-14475837F37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8CD8342-8196-FA7D-1BC1-50426C9F5C2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03345C2-8C4F-EBB4-9B3A-14C3FA47BCF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2E368BD-8ABB-FF7A-4689-3E003A07BBB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C6FACB-27E8-5559-6560-D78FB02CF0C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3FBBA94-D7B6-86F1-93C4-1301434B6B5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2E255ED-F5A2-C66E-E14F-C4EB62A987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32A1FC1-70C1-F542-6DCA-22313A94A8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8CD0C49-BFBC-A7DB-F2A8-A2525D55C8C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64C56CA-1288-BD53-22D4-8648EB6EA4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534EC33-2620-1A4D-B3D9-FEA4324E6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471199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A4CD0-F77C-155C-2861-DFF7206AC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641C8-99E7-4E95-846C-68C6E04DB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" y="727053"/>
            <a:ext cx="6044184" cy="654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9B425A-E2C6-816D-175B-28DA5FE5C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575" y="742813"/>
            <a:ext cx="6044184" cy="6524683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6D9D8F1-3094-85CD-0187-7E40E53DA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6321980-AF05-BE41-8335-C1D1FA373E6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158A0B0-C0F1-5F5A-D616-D6FC7FBD9D9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8868568-B9D7-7266-04BF-9F6AD725A2C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100A32D-8DDB-7033-78F5-39D43FE6633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E0FEBB8-1F1F-F296-BC53-C5C31641052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EFEC5A5-300D-16AD-5DC2-CA8973DDBA7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D6D4827-7794-EAC8-4905-34FCC45D24E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742C56-9A40-42A2-6F2C-5D7E0FF7054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0389A53-A42E-EDFD-0003-E94FBAF5593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CD1A8BF-FA75-5124-B488-3BA486A1B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272C495-71D2-1747-E839-ABDFC99C60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46A508E-7420-9C5E-AFE5-C119676C76A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D7CC4CC-14BB-C28C-CF21-E1692C7D0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E41939E-982E-8CAE-D262-068A8E924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12321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1C339-8DA0-5496-2088-93849A30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E199FF-DE84-A6D4-828B-E688278DA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618" y="702082"/>
            <a:ext cx="6326887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08C497C-111C-D57D-0845-7DE0E2DC6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51813D2-277E-C4F0-47EA-C4D0736C131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288F6DD-7913-4024-FFCA-B4CB47BDD8A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732CAA7-333C-890D-4C33-507C59E6969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7E23906-62C9-3504-D9C5-5B7DD0EC0DF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ABDFA96-7AE0-33DC-7996-B278B9FCB95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617BF8A-3738-8493-E9BC-6B4303BE23D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827EF75-B73F-FB18-BB72-3C519E1238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9DD269-8615-8247-4A11-E3184AF2805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FC08E2-A6EA-4B87-CDAE-BEB26400060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7B81463-D44D-1A5A-B902-459FC1663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BDB3116-488F-F88E-324A-F07FBA3EE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917D567-1E38-2329-C71E-611011595F1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EE94C57-6C0E-1A40-C243-F18E915916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E571394-FA68-FE4C-ECD7-CDE8C7478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772168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60175-272F-0085-3C9F-6FD90987D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-up of a blueprint&#10;&#10;AI-generated content may be incorrect.">
            <a:extLst>
              <a:ext uri="{FF2B5EF4-FFF2-40B4-BE49-F238E27FC236}">
                <a16:creationId xmlns:a16="http://schemas.microsoft.com/office/drawing/2014/main" id="{2797267B-877F-5C8A-2694-1D420B7EF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58" y="3309751"/>
            <a:ext cx="5227406" cy="31669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5762A6-8831-826B-B77A-272F65839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74" y="734332"/>
            <a:ext cx="5227406" cy="616166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DEE1985-55E0-33F9-2A4F-60D9AB0BE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C5D5CAA-9BD9-D55D-D5FB-ED0460DA3EA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440A859-CF43-2D7B-4DE4-5A7410BD8F2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87A90EA-E2B5-0268-79A7-097D7A743F5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815BB61-D233-FEA8-C3A1-D373F6E3F37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6C8BC47-799F-8546-8502-419405BEE88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ADD37B9-A414-CC9B-CBFE-A5E10D711B8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AD6BE6E-50E8-065B-9BF7-23B8F4FD3B4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619A1A-99ED-B519-5818-8DD9B25CBF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AD7FA60-0278-2837-2E0B-EC155378FF5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C50E466-F1F1-E1A4-FADC-A745EF7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1F1904D-5645-7FCE-5DCC-FE1EBD295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2A9442C-D2AC-4DC7-011C-3DFB00B63F5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Multimedia &amp; Sketches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EA37E09-63C0-6496-0B29-9B1053E626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1546047-E0B9-1953-5685-A0C5C39BA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6" name="Picture 5" descr="A white line drawing of a letter i&#10;&#10;AI-generated content may be incorrect.">
            <a:extLst>
              <a:ext uri="{FF2B5EF4-FFF2-40B4-BE49-F238E27FC236}">
                <a16:creationId xmlns:a16="http://schemas.microsoft.com/office/drawing/2014/main" id="{380F29CA-1103-82E4-56DA-70E75E4796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0" y="808223"/>
            <a:ext cx="1632799" cy="13903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A long white line on a white background&#10;&#10;AI-generated content may be incorrect.">
            <a:extLst>
              <a:ext uri="{FF2B5EF4-FFF2-40B4-BE49-F238E27FC236}">
                <a16:creationId xmlns:a16="http://schemas.microsoft.com/office/drawing/2014/main" id="{50A4EC0E-FE8A-ACB5-AD06-3F2FC06A1A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04" y="2301519"/>
            <a:ext cx="2061222" cy="8005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black and white drawing of a piano&#10;&#10;AI-generated content may be incorrect.">
            <a:extLst>
              <a:ext uri="{FF2B5EF4-FFF2-40B4-BE49-F238E27FC236}">
                <a16:creationId xmlns:a16="http://schemas.microsoft.com/office/drawing/2014/main" id="{D08225DC-D033-2458-CC79-F39047A1C1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859" y="984482"/>
            <a:ext cx="3011638" cy="1938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2371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1EEC4-AF9A-BFB8-0473-5B09A8F2A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716AF36-3DEE-BDE8-29E7-F58FD381C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9D464CD-9284-7AE7-2BE3-4E44F5F79EA8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3F1014D-D4DB-BBF6-CAB2-3B7F957E3668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9F9410C-646D-8D11-E1DD-5CBF1DC5F3E2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9D06F58-FE06-53D7-34B7-0DCE0E798141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77941D8-E064-B29D-E09D-CEC5BEB46D6D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Cross Sections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FE2F3F8-6EEA-58B7-382E-ED5E26F75966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7C174D2-6CC1-3164-4FB8-4FEDD8D5650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C16DB60-79B8-EE1C-74F3-765AF549B49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A6C248-2DCF-A065-9BDB-0243CE45D001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AE253D-484F-882D-3221-4F0AF3CED31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94C5DE5-F2F2-E68F-81C9-AF9288E84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A2009179-9180-95D5-A6EA-5F9DB5B21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677B885F-9F80-03C1-CECE-E1B90C150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1C3D7D7E-054A-EB05-A500-EEE315066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55135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EAD12-4563-D773-18F0-5D35BE58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A921925-9CEE-C777-A60A-F9553CD8A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DC76ED7-76D7-ACC0-3E57-4EEF344B09A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1A44A82-6AB4-00F8-47C5-F8C0D5D95D1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3BCFA81-7243-73D9-C5D9-37094BBB321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D151F31-4E58-5DAA-1574-F923CF496E0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8089098-7D3B-280A-8EF5-28567EAB29B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CC7C6AF-D135-CF45-284D-576CC99458A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9CDA975-0154-98F6-0CE4-6936518A04B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394580-E010-09AF-4A39-A539A715178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E8D469-3A20-77CA-FA9D-5528051FEA6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F4CB750-B3D7-A123-7546-E9A2C1952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328BF8F-CC56-8C17-571B-B63EBDE28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745EEC5-E221-203C-1164-051846FEB34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1C38995-D621-0C98-82BB-7A4456C9A5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94BE009-D061-7AD9-4F4F-88B91E1D4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A40CC-F39F-9637-CDD3-8EA5DF009A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5531" y="849745"/>
            <a:ext cx="7220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56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80195-97A7-8485-88B0-B7286FC81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EF143B-FEEA-5C38-E917-928891487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531" y="594282"/>
            <a:ext cx="5960939" cy="626371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D3BA797-1C6F-FDEE-A7EE-06E13878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AA91C6E-8D0F-DB40-C624-8055BD84B4A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9580E3B-B0A7-D4DA-0244-48F47E5E259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A2E5454-3CE8-C3F1-A3CF-A2D2E362268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658373E-0A66-291D-242D-5788E83BD57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9740A17-29B3-0CA3-20E2-46A5737A5B1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241BC49-F6A1-BAAD-06B2-17E80B6472D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469C6B5-A867-25DE-E04C-5AE72ED2CFA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ADDF08-A845-C8AC-3C2E-E937895F569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36ADA3-7A3E-6261-1637-3B3FE83D3CB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C67A7FD-D517-C254-854B-F9343A989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2669713-3865-E082-9E9F-8958847B3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CD33A9-86C8-347F-AD70-6D315EDE56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6F7E6DA-8226-4E49-76A5-3335080377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144B06F-024D-8C49-9000-9E061C479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5236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E672-DE1A-5057-FAAF-23D3080AE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3C693D-2CFD-643E-8855-24139D344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801" y="737208"/>
            <a:ext cx="10354140" cy="612079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D8EB417-71AE-673A-ECE0-BE1D18284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438DCA1-3278-479C-7AEB-43817FB4B75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B9E6CC1-F3D8-B207-9ECE-DC936C3D25A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C4D8EA7-EA21-C1BD-2E45-BE9BFFC9140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C17FBDC-6118-D209-5B97-3D7184A8C91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7FA810A-D400-29D1-1E47-47D89BEA5EF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41A51BC-5C26-9334-C549-6673FA508AC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04A3BF4-99C3-2EC1-8606-005C128872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006A19-CE6A-0DF9-45CC-09AAFF77EE6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1538620-2B7C-51B5-E691-6294F862915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8592E1E-4665-C932-17D2-F91E9CBDA4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C595F25-6A5E-CFBA-15C4-467A0AE36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F7F6BE1-6F09-E0FB-9E62-8ED16531524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3FFB4FE-5B68-F1EA-9CB8-EE657DF33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60F3B00-C437-327B-D1B3-21AA624C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A2E9C4B-8070-A15E-4FE8-5017E19B5774}"/>
              </a:ext>
            </a:extLst>
          </p:cNvPr>
          <p:cNvSpPr/>
          <p:nvPr/>
        </p:nvSpPr>
        <p:spPr>
          <a:xfrm>
            <a:off x="3332102" y="1747982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6E6215-A8DB-97B3-118C-E5F440C62476}"/>
              </a:ext>
            </a:extLst>
          </p:cNvPr>
          <p:cNvSpPr/>
          <p:nvPr/>
        </p:nvSpPr>
        <p:spPr>
          <a:xfrm>
            <a:off x="4217884" y="4598161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BDED29-385F-CF91-265E-7353579B0A9D}"/>
              </a:ext>
            </a:extLst>
          </p:cNvPr>
          <p:cNvSpPr/>
          <p:nvPr/>
        </p:nvSpPr>
        <p:spPr>
          <a:xfrm>
            <a:off x="8707465" y="4613758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BD38275-C717-764A-A60C-0598D396E545}"/>
              </a:ext>
            </a:extLst>
          </p:cNvPr>
          <p:cNvSpPr/>
          <p:nvPr/>
        </p:nvSpPr>
        <p:spPr>
          <a:xfrm>
            <a:off x="8683276" y="1830738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05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29008-6D71-90B2-7C03-4FA92745E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0FF6E03-8F23-17C0-2C8C-6681F4F53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213E759-6226-B9BD-8AF5-E2AB3CFBC35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5A8505C-5D5E-663C-3DAC-5E204CACA8F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6B51670-0D6F-EAFF-C899-41B5B3A4539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0EA6984-474F-E4AD-7CB9-53E44522BD1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0865C7F-B74A-C578-BEEA-21C8DD7FE88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706EE06-99A3-578B-D055-96750AE4AD7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D7C11B3-DFDF-8578-0E52-7ECF32B7F6B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32A5E8-55C1-D248-F48C-06A10E6CBA4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4D8107-7881-3733-BA20-85E3CBDBC6C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37E54A5-9FAD-5C96-93B1-56BCF2CAE2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025A448-CA4C-F775-3BBB-A32C59346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B55ABA6-D003-C467-19C3-B3C32A0BF51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9A24388-6CCD-712D-C1F8-6392E3797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AB12C05-8C96-10E2-CA06-0BE8CFED9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AD0BA-D2EC-0398-1C72-624B34B40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1984" y="702082"/>
            <a:ext cx="6288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48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67177-3D72-5054-BC31-350A0D20C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ABD108B-A25B-7328-9860-E2FEE263C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2" y="702082"/>
            <a:ext cx="636008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EDD50D-DAE8-CA85-7DA1-5A81A0BD5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001" y="805255"/>
            <a:ext cx="10354140" cy="612079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FF8B94C-38C0-C201-768B-6D83633A67F6}"/>
              </a:ext>
            </a:extLst>
          </p:cNvPr>
          <p:cNvSpPr/>
          <p:nvPr/>
        </p:nvSpPr>
        <p:spPr>
          <a:xfrm>
            <a:off x="8615302" y="1816029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84E22D4-2198-391A-B5C5-C4B6B118518D}"/>
              </a:ext>
            </a:extLst>
          </p:cNvPr>
          <p:cNvSpPr/>
          <p:nvPr/>
        </p:nvSpPr>
        <p:spPr>
          <a:xfrm>
            <a:off x="9501084" y="4666208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733E07F-7B42-0CCD-7358-C0691D2CB545}"/>
              </a:ext>
            </a:extLst>
          </p:cNvPr>
          <p:cNvSpPr/>
          <p:nvPr/>
        </p:nvSpPr>
        <p:spPr>
          <a:xfrm>
            <a:off x="13990665" y="4681805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E17D9E3-15D5-2925-6E68-C7BD974B8BC1}"/>
              </a:ext>
            </a:extLst>
          </p:cNvPr>
          <p:cNvSpPr/>
          <p:nvPr/>
        </p:nvSpPr>
        <p:spPr>
          <a:xfrm>
            <a:off x="13966476" y="1898785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5EABF64-7376-8D02-9355-6F9A7B33C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0EE2E55-07A7-423E-28AB-BB93DA079E5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B8FE591-592A-EC23-70DC-D05FB1BF759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F01229C-C8D4-C38E-DAA6-DADFE1A3916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F8AAB0D-6B10-5451-F84A-B46DD6B7283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7CC90D9-619B-2A09-D5C4-35B352825AA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D129028-BFCB-A993-1DAF-E28EB63A275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A2404F5-FD83-6183-E932-8984B7F9FD0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0AD282-2A04-9D01-A728-9724E75BAC6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6103F0-767D-185E-2AE7-F2282BD6263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5559B27-8804-F634-D2AD-979133900E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D230CD2-9C3F-2BC5-2D3B-C2AB98CBD2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C1B2B13-8296-115D-BBE6-206D0F28CBD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BF6AFB3-ADE5-3F38-70E7-4D8184FC77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588C325-F8F6-4688-904F-9A7D97656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F15A319-2F06-347B-7DD0-E6A96F65B4AF}"/>
              </a:ext>
            </a:extLst>
          </p:cNvPr>
          <p:cNvCxnSpPr>
            <a:cxnSpLocks/>
          </p:cNvCxnSpPr>
          <p:nvPr/>
        </p:nvCxnSpPr>
        <p:spPr>
          <a:xfrm flipH="1">
            <a:off x="2299878" y="1898785"/>
            <a:ext cx="4941431" cy="641215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CC15769-B0A4-F2EA-4197-E6071BC90D80}"/>
              </a:ext>
            </a:extLst>
          </p:cNvPr>
          <p:cNvCxnSpPr>
            <a:cxnSpLocks/>
          </p:cNvCxnSpPr>
          <p:nvPr/>
        </p:nvCxnSpPr>
        <p:spPr>
          <a:xfrm flipH="1">
            <a:off x="3818754" y="2932558"/>
            <a:ext cx="3120837" cy="40474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7461F0A-37CB-CF71-E8DA-2CB690A938CB}"/>
              </a:ext>
            </a:extLst>
          </p:cNvPr>
          <p:cNvCxnSpPr>
            <a:cxnSpLocks/>
          </p:cNvCxnSpPr>
          <p:nvPr/>
        </p:nvCxnSpPr>
        <p:spPr>
          <a:xfrm flipH="1" flipV="1">
            <a:off x="2134746" y="3212126"/>
            <a:ext cx="1653723" cy="125178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67135C4-F747-1306-8C47-B2E04C3123A6}"/>
              </a:ext>
            </a:extLst>
          </p:cNvPr>
          <p:cNvCxnSpPr>
            <a:cxnSpLocks/>
          </p:cNvCxnSpPr>
          <p:nvPr/>
        </p:nvCxnSpPr>
        <p:spPr>
          <a:xfrm flipH="1">
            <a:off x="2274457" y="3344061"/>
            <a:ext cx="1514012" cy="289469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D9CE11C5-6394-DE04-D283-CC8764C7E0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66240" y="2164779"/>
            <a:ext cx="5783840" cy="260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10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964D3-0C0C-0677-5FED-3790FC66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EA789B6-85E6-53E5-C5FB-2BCD6DA64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335AEA4-301A-A3C1-0045-32C051B1485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5275CA-8190-5A9F-4EBF-A1EB5631EAC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6457239-D515-A4D8-8CE1-7B361697AF7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297571A-4E5A-B621-6B48-96CE024281D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BF1F3D1-CA39-0F7D-29F6-445689D95B3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1199360-944A-7525-7EEE-7C78098EE9D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309763D-EF86-532F-E9E0-A726CE277D6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381FCA-7516-4720-FE91-114E447229A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3547E0-FC91-4B26-7CBF-A7F2676E7C9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E6E6862-CCF1-97C3-F6A9-35B11470E6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C75D874-8475-1477-81AF-7DF0D6D8B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3E42985-2D07-5BBF-49EB-72513B7D708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FBD4388-BD8C-8840-24C9-D2AC5144AB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280084B-81EC-46F6-F65F-091EAEEDB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D99624-7663-39E9-65CB-D92E805835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8264" y="775851"/>
            <a:ext cx="6655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13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7ACF7-E409-5957-AB8D-4BE2BC632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31D5C70-5248-1AD5-F044-020BF7528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2" y="702082"/>
            <a:ext cx="6360082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97C40B-05C4-DC1B-8C83-23DD9C741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528" y="2164779"/>
            <a:ext cx="5783840" cy="26044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54C4F5-C6F5-A074-AC78-D2AB21057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2253" y="805255"/>
            <a:ext cx="10354140" cy="612079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8DA9EA-1296-A857-1281-C24F4231B3D3}"/>
              </a:ext>
            </a:extLst>
          </p:cNvPr>
          <p:cNvSpPr/>
          <p:nvPr/>
        </p:nvSpPr>
        <p:spPr>
          <a:xfrm>
            <a:off x="14212554" y="1816029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3161936-AA58-29C3-98C4-D67BC4E86992}"/>
              </a:ext>
            </a:extLst>
          </p:cNvPr>
          <p:cNvSpPr/>
          <p:nvPr/>
        </p:nvSpPr>
        <p:spPr>
          <a:xfrm>
            <a:off x="15098336" y="4666208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13F76F2-E6F7-C4AF-A340-DB9AAD5507BF}"/>
              </a:ext>
            </a:extLst>
          </p:cNvPr>
          <p:cNvSpPr/>
          <p:nvPr/>
        </p:nvSpPr>
        <p:spPr>
          <a:xfrm>
            <a:off x="19587917" y="4681805"/>
            <a:ext cx="1447918" cy="58056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0BA3F37-B44F-8CDD-E7C1-4835C1E35A3C}"/>
              </a:ext>
            </a:extLst>
          </p:cNvPr>
          <p:cNvSpPr/>
          <p:nvPr/>
        </p:nvSpPr>
        <p:spPr>
          <a:xfrm>
            <a:off x="19563728" y="1898785"/>
            <a:ext cx="1631735" cy="51185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A6E8399-DF2F-50E1-3BF4-818FE620B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09039CA-B064-853B-DB23-9882FF44EE4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AB7CE75-DCB8-3629-7A9B-C154067EA49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F2076D5-1157-FD53-464B-68A2612E99A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2DB44EE-E6C3-7177-8566-A00EF5F4751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4F9A0DE-7554-2813-3A22-D43C0294F9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044FFFB-1A90-350D-AA78-A2385226DC0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5B7703A-102A-51F5-F1AF-8DC6BA5CBC6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353E98-3AE8-BD69-6166-95560D656C1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E257F3-2AC6-0DEB-05AE-1E8EAE2CB9B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6762FF4-7008-D49E-9916-90088B4F03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8ED18EB-0622-1572-22B7-684E82C45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CEDB872-1962-7875-BF20-C4CABAE86DE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CE8737E-C928-956D-18CF-7D400B0FFC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C9D2FE8-E401-718E-6A67-4466B7D3E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03EBBEC-9B35-D35A-ADED-EF1E46E46946}"/>
              </a:ext>
            </a:extLst>
          </p:cNvPr>
          <p:cNvCxnSpPr>
            <a:cxnSpLocks/>
          </p:cNvCxnSpPr>
          <p:nvPr/>
        </p:nvCxnSpPr>
        <p:spPr>
          <a:xfrm flipH="1">
            <a:off x="3038276" y="4151864"/>
            <a:ext cx="4331799" cy="1297591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64B82F-C5B5-6D88-896F-BED466A1DA4F}"/>
              </a:ext>
            </a:extLst>
          </p:cNvPr>
          <p:cNvCxnSpPr>
            <a:cxnSpLocks/>
          </p:cNvCxnSpPr>
          <p:nvPr/>
        </p:nvCxnSpPr>
        <p:spPr>
          <a:xfrm flipH="1">
            <a:off x="2683640" y="3718985"/>
            <a:ext cx="1662378" cy="426119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54D808C-09D3-82C8-1DCB-DBCCCBF19C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75490" y="3429000"/>
            <a:ext cx="4990329" cy="236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03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C844C-901C-EC9B-25D7-72F8C231E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A207181-8BC6-6E0B-6BAF-A37784AD8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2" y="702082"/>
            <a:ext cx="636008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162B71-FD52-77E2-DD5E-FE22DC51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602" y="3429000"/>
            <a:ext cx="8002706" cy="3793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F7C3BB-3802-88D5-18C4-D25F69566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8235" y="2164779"/>
            <a:ext cx="5783840" cy="260443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29F200A-3D06-11CB-4451-760246DD3A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15CA6B6-ED16-E9C7-9FEF-44DFB66E86F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8A71511-766B-EFE4-2818-BD90818C31D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5F7A896-3A88-3711-257E-058257287A5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9B3E86E-C21C-C753-B3A8-B1BCFB17AB9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A608229-0942-9A38-C619-58A9F7EAF2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A1C7776-552E-B78C-6D5A-0398AF094E0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18D17DA-6A50-F8CD-5A37-A6E35241580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F51E5D-9140-F74D-B71F-AC8EB4457A0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1735011-BB78-DA44-D3A7-B3A5D349F24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FA6A131-6DDB-EEC4-F622-3FB8219AC4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566A636-300A-D011-4ECD-581B4A594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B6314E6-8C88-ADB7-0AE3-1CD1FA7BF18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EBB75E1-58EA-BFCF-3826-F88DD1BB74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02F01C8-62F2-463D-EF03-8FB5B570A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58B086-ADE4-89AF-99B6-3B04E0714428}"/>
              </a:ext>
            </a:extLst>
          </p:cNvPr>
          <p:cNvCxnSpPr>
            <a:cxnSpLocks/>
          </p:cNvCxnSpPr>
          <p:nvPr/>
        </p:nvCxnSpPr>
        <p:spPr>
          <a:xfrm flipH="1">
            <a:off x="2770909" y="5412509"/>
            <a:ext cx="6223482" cy="498764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393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B01E3-52A7-31AF-0BA0-A6B5E1E44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5267976-7BEA-B04A-CA23-04E76654D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8F3DDB0-A0C2-F1F9-A332-1A1AEB49F93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EE17060-34A8-1219-C07C-EF554DEC571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349A127-9300-3AB2-4DD6-CF5FB406EDF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BC3FABE-D1C7-1CAE-A088-7F7F311031D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AA96B7D-916F-CF4A-E636-15D751C9B44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559524A-8B44-BF58-8F14-7D6992EF90F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861B292-1267-5564-3BBE-6897A14EEA4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C51CB2-F27E-ABF9-D8C6-B758C5E9131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965CC9-A5A2-3130-F262-58CC8FDF748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E9560B7-81E4-A4EA-3D50-FC2C17134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AF19C4E-5DC6-D3C5-C6FD-40141AE7E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6C1AB0-BF5D-18FD-CC8C-BFC4B2432DF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0394F6E-856A-32C6-05ED-3D35127300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B95E4A8-B68E-728A-0ADF-39C188A53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6E090-B934-5029-D8AB-670F0FF31E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7919" y="702082"/>
            <a:ext cx="5696163" cy="61559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0975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F92D6-5304-7888-F562-4B8EF30AA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E1F751-C856-46A6-CC20-2712FB9B4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20" y="0"/>
            <a:ext cx="696035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6875AE5-F061-86B6-A70D-4BEF84446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E4F1334-B3BC-36AF-B089-AF13DB27716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31FDA51-42C7-A3D7-0C80-24514B09737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9B6AC36-74D8-74D4-2A32-E4D0B09AC46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199B2D3-CEA1-7103-0608-45D40CEB8F8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B8A9B9E-013D-93D3-9B1B-698B43749F1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B5520B2-5CFD-D5D4-521F-A5D743764FE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2E4EF23-A922-4176-523B-FACE98B22FC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B3EB0C-70F9-E013-E092-34C957B3698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44996F5-2CF2-B21F-3797-353180D38F3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AA31905-69CA-1C7D-20D1-9979810704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A0C5E74-87E4-7DDC-01B8-B7A9B1D71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A568B4-D1FB-4D33-1A56-E8913BB6172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41F8141-7904-0EE9-052D-B1FF6C4DDE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E659A80-A1C9-4B93-99C9-EDBD31C01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035093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A9439-25A1-42F5-6408-D5121EFB0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DE97173-D4A9-9577-B53F-A03D92614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667" r="31870"/>
          <a:stretch>
            <a:fillRect/>
          </a:stretch>
        </p:blipFill>
        <p:spPr>
          <a:xfrm>
            <a:off x="4589165" y="5192299"/>
            <a:ext cx="4289033" cy="16001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764F56-2429-2ADB-2CA3-8ECAAB743F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84" t="25874" r="19721" b="26045"/>
          <a:stretch>
            <a:fillRect/>
          </a:stretch>
        </p:blipFill>
        <p:spPr>
          <a:xfrm>
            <a:off x="6232356" y="2043939"/>
            <a:ext cx="4156364" cy="32973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98157D-9CBF-72C4-4810-809A7321CF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36" t="31219" r="12587" b="26715"/>
          <a:stretch>
            <a:fillRect/>
          </a:stretch>
        </p:blipFill>
        <p:spPr>
          <a:xfrm>
            <a:off x="2109134" y="1665701"/>
            <a:ext cx="4624548" cy="2884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A2DE4B-F107-E3BB-953E-C8DE4B509C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6633" r="54705"/>
          <a:stretch>
            <a:fillRect/>
          </a:stretch>
        </p:blipFill>
        <p:spPr>
          <a:xfrm>
            <a:off x="291877" y="574338"/>
            <a:ext cx="2868749" cy="160250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86CCFAE-EECD-487D-8E59-7DCA0FB30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90DC011-AEC1-18B4-04CC-AFE876E22CA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DD7B6E2-0F50-0785-7E30-C7750C77634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78A8889-2737-D897-316B-E98C6B647FE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114EA99-3DCF-448B-D0E8-D9288321B89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1FDC509-190E-C0AB-7AEF-E40DC85B2D6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7940FD2-0B0B-3331-E86A-2E08832A413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363F44B-1204-032A-8CF6-030FB385CB1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10E5BC-C636-2C23-8073-AD2C529226A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AFF24F-F3C2-2634-CDB1-FE60262EBFB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55C5BF4-FE80-EF62-2F48-563172EB3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5763F5B-BFD4-0ADA-59B9-F2F8BB9D63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6D67DEF-A735-A08B-C74D-C4CFFD95A61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4810B13-3C57-33D4-DDC7-D329B8B287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0794231-A6D7-9E25-C31C-B98B09953DB7}"/>
              </a:ext>
            </a:extLst>
          </p:cNvPr>
          <p:cNvCxnSpPr>
            <a:cxnSpLocks/>
          </p:cNvCxnSpPr>
          <p:nvPr/>
        </p:nvCxnSpPr>
        <p:spPr>
          <a:xfrm>
            <a:off x="1890772" y="1665701"/>
            <a:ext cx="1859193" cy="554182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C6B43E9-E7AC-3CC8-5281-BC8136BB2865}"/>
              </a:ext>
            </a:extLst>
          </p:cNvPr>
          <p:cNvCxnSpPr>
            <a:cxnSpLocks/>
          </p:cNvCxnSpPr>
          <p:nvPr/>
        </p:nvCxnSpPr>
        <p:spPr>
          <a:xfrm>
            <a:off x="5821905" y="2865353"/>
            <a:ext cx="1081997" cy="328344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39E0BB0-A16A-FEE5-CA9D-D0D27522A6B9}"/>
              </a:ext>
            </a:extLst>
          </p:cNvPr>
          <p:cNvCxnSpPr>
            <a:cxnSpLocks/>
          </p:cNvCxnSpPr>
          <p:nvPr/>
        </p:nvCxnSpPr>
        <p:spPr>
          <a:xfrm flipH="1">
            <a:off x="6751501" y="4849091"/>
            <a:ext cx="853517" cy="114756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03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E6C83-5C41-47E9-9E01-5115B4C49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CBB93A-BD63-B456-522B-666F1AC3B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4544"/>
            <a:ext cx="12192000" cy="63133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AA46557-27E8-0B8F-74BF-F907BF438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9915745-013A-9A46-D843-65D8E5F2783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F7A9650-50CE-718A-B451-8D5336E0C9F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26FFE1E-36E7-360C-05C4-B5DBD32C3DA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CD17329-581E-A407-3604-9D825CB1DD0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70082D0-36A1-B56A-C379-0A55F69BB0E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9E8FFF0-BBB9-32B0-984E-289AFCA330D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9FD5DDC-6431-5493-1DD6-CA8580A5771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827CEC-927A-718E-B84D-FC3B3EDA697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ACACF01-3AEA-2306-D1BF-38982441063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B3C87AD-449A-4BF2-CF34-56C2DAE32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E94A146-167A-4FD3-0461-C7BF18DD02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C82FA3B-91C1-AB78-522B-82AC4B8C392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BCE1999-533F-E515-5909-245699E17D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C435ECE-53C6-2661-C833-F0FCD9C7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650751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7BC77-61D3-AD06-F350-0F90DD53E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83BBE2-9191-B71B-3FF3-7D3AB31D6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531" y="594282"/>
            <a:ext cx="5960939" cy="626371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057DCC3-30D5-42E3-B373-67A47A361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883AF61-7068-34D2-1B6A-E217334A627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78A8B3C-AFAB-FD41-1BB4-FF213459D60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0091D06-1CFB-3E94-5531-A0819DC703F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B89763E-2058-6F29-D7EB-15AEE93A150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D58ABFC-2F73-9C83-FBF8-8CC8F759F44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DD2865F-3C0B-9B64-13E1-CB6175FFB71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7110C67-E45A-4885-D19E-BC8DDCC848B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D4043F-E8A0-886D-FF0D-3B88CFE9583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7633AF-CE8A-4563-D1D7-EED61B3749F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D47486E-3625-4B40-A24B-E74E3FB2DF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57260FC-C9B0-0641-D513-F3E92BF4D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7CE3D49-AEA2-3F36-1720-71F9D7995E0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C30B69F-051A-FD5F-F859-471B29B885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1EF2CC3-3EEE-A43A-F73B-1D81F6747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3C4C52-B524-72EC-CDF9-3FA4B4FCD18B}"/>
              </a:ext>
            </a:extLst>
          </p:cNvPr>
          <p:cNvSpPr/>
          <p:nvPr/>
        </p:nvSpPr>
        <p:spPr>
          <a:xfrm>
            <a:off x="3115531" y="2702541"/>
            <a:ext cx="5960939" cy="116112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532274-884C-2B85-3AD8-7A51C6ACDBE3}"/>
              </a:ext>
            </a:extLst>
          </p:cNvPr>
          <p:cNvSpPr txBox="1"/>
          <p:nvPr/>
        </p:nvSpPr>
        <p:spPr>
          <a:xfrm>
            <a:off x="961837" y="2702541"/>
            <a:ext cx="938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</a:t>
            </a:r>
            <a:r>
              <a:rPr lang="en-US" dirty="0"/>
              <a:t>eneral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ABD2BE-AEA2-E043-9791-6DBB4391A3DC}"/>
              </a:ext>
            </a:extLst>
          </p:cNvPr>
          <p:cNvSpPr txBox="1"/>
          <p:nvPr/>
        </p:nvSpPr>
        <p:spPr>
          <a:xfrm>
            <a:off x="961837" y="3029674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890E71-D61E-8E73-8516-B09A07958087}"/>
              </a:ext>
            </a:extLst>
          </p:cNvPr>
          <p:cNvSpPr txBox="1"/>
          <p:nvPr/>
        </p:nvSpPr>
        <p:spPr>
          <a:xfrm>
            <a:off x="961837" y="3356808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</p:spTree>
    <p:extLst>
      <p:ext uri="{BB962C8B-B14F-4D97-AF65-F5344CB8AC3E}">
        <p14:creationId xmlns:p14="http://schemas.microsoft.com/office/powerpoint/2010/main" val="3292929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F1BA4-9B84-D413-BBFF-A06C1C4D6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A89601-FBCD-762E-C5B9-6F9C5D3252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684544"/>
            <a:ext cx="12192000" cy="63133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E33A39D-FFA9-E782-A976-A153F7949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5008197-79C1-AC33-E314-15B0313A49F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61BD5E0-62EC-BFA0-5D76-038634E8663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0BC42A3-B9A2-1C91-0BE0-C35E97E3C1C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E4823A7-5E50-2EE8-A20D-7A4616FC88B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BC0E79F-1D55-FE93-DA46-49748812158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622D6A4-85AA-D91A-B16A-45258BF79D7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A292BE1-1209-FCDA-B158-FC4CD0E7F84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38BC97A-D7C4-46A0-8B93-D775AA62463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894285-4C94-4730-D37A-B8D82DA0D78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13F19E1-9549-395B-DAA2-6480FBA9B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3533F3F-A89C-2218-4A98-9D5771FAF3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1162F7F-6495-47B1-0143-AD61955DD29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EF5D8B1-0BD7-94E3-0605-18A03A8FED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8D01237-4509-CBAA-403C-3E11B3B83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949246-36C9-7DA1-1E7D-A900CE183A04}"/>
              </a:ext>
            </a:extLst>
          </p:cNvPr>
          <p:cNvCxnSpPr/>
          <p:nvPr/>
        </p:nvCxnSpPr>
        <p:spPr>
          <a:xfrm flipV="1">
            <a:off x="2032000" y="1939636"/>
            <a:ext cx="5957455" cy="1967346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267F50-B34A-7BE9-52C5-712A9AEC329C}"/>
              </a:ext>
            </a:extLst>
          </p:cNvPr>
          <p:cNvCxnSpPr>
            <a:cxnSpLocks/>
          </p:cNvCxnSpPr>
          <p:nvPr/>
        </p:nvCxnSpPr>
        <p:spPr>
          <a:xfrm flipV="1">
            <a:off x="3494423" y="2687782"/>
            <a:ext cx="5834304" cy="2280585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4DB5A15-6BC4-1279-1400-5C54CB9AA257}"/>
              </a:ext>
            </a:extLst>
          </p:cNvPr>
          <p:cNvSpPr txBox="1"/>
          <p:nvPr/>
        </p:nvSpPr>
        <p:spPr>
          <a:xfrm>
            <a:off x="8191725" y="1759711"/>
            <a:ext cx="100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Left Side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8EF2CA-F6BD-6874-231D-0BC3BFA3D516}"/>
              </a:ext>
            </a:extLst>
          </p:cNvPr>
          <p:cNvSpPr txBox="1"/>
          <p:nvPr/>
        </p:nvSpPr>
        <p:spPr>
          <a:xfrm>
            <a:off x="9371972" y="2318450"/>
            <a:ext cx="11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Right Side</a:t>
            </a:r>
          </a:p>
        </p:txBody>
      </p:sp>
    </p:spTree>
    <p:extLst>
      <p:ext uri="{BB962C8B-B14F-4D97-AF65-F5344CB8AC3E}">
        <p14:creationId xmlns:p14="http://schemas.microsoft.com/office/powerpoint/2010/main" val="574923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8869E-8B68-04F8-B0F1-3C79DA9B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E9F1FD-0C95-5B79-4056-7D6FC5D0EF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684544"/>
            <a:ext cx="12192000" cy="63133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CBF04E5-AE5F-90C0-4A23-BA9CD70D5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85AFAE3-8113-439C-8D10-DAE633B7997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238372E-BF35-84DD-2499-1DF29CFEE73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A071E49-D972-6DF9-802A-B657DBDB7AB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231CFDE-827A-9BED-933A-79E56243404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8F88533-9EE1-A912-33D1-350359B364D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6DEFD2A-5A72-898D-CF82-6BFC9C88948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4AF1094-392F-5F1A-4E12-EA76BAD7F48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E6D446-59B3-9435-CD8A-389BAC2E0E4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9DAB15-720C-19D5-F6CA-C35237D79A0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B60FA0-32D5-7D8E-511D-0D7637C5D9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1F4B0E0-3AF8-C0DF-E111-FB8E1D2834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5F468AE-A8B5-F0C2-D6C6-A793BF1E7E1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BEF8C0D-7CF3-2F43-82CB-E5BEF2326B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A801BDA-2C43-0E06-F48B-F2D168084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CA723EF-77FF-A8FE-1FF6-BF11A2E3C67E}"/>
              </a:ext>
            </a:extLst>
          </p:cNvPr>
          <p:cNvCxnSpPr/>
          <p:nvPr/>
        </p:nvCxnSpPr>
        <p:spPr>
          <a:xfrm flipV="1">
            <a:off x="2032000" y="1939636"/>
            <a:ext cx="5957455" cy="1967346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016D9-E50F-ADD6-843B-42F279756109}"/>
              </a:ext>
            </a:extLst>
          </p:cNvPr>
          <p:cNvCxnSpPr>
            <a:cxnSpLocks/>
          </p:cNvCxnSpPr>
          <p:nvPr/>
        </p:nvCxnSpPr>
        <p:spPr>
          <a:xfrm flipV="1">
            <a:off x="3494423" y="2687782"/>
            <a:ext cx="5834304" cy="2280585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6EDDF0B-72F6-47FF-180E-11D6BC0AEA98}"/>
              </a:ext>
            </a:extLst>
          </p:cNvPr>
          <p:cNvSpPr txBox="1"/>
          <p:nvPr/>
        </p:nvSpPr>
        <p:spPr>
          <a:xfrm>
            <a:off x="8191725" y="1759711"/>
            <a:ext cx="100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Left Side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714251-D0FF-B1AE-84E7-D4439CD0A2FE}"/>
              </a:ext>
            </a:extLst>
          </p:cNvPr>
          <p:cNvSpPr txBox="1"/>
          <p:nvPr/>
        </p:nvSpPr>
        <p:spPr>
          <a:xfrm>
            <a:off x="9371972" y="2318450"/>
            <a:ext cx="11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Right Side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67290A-521D-D43F-610F-AEF2EE38431D}"/>
              </a:ext>
            </a:extLst>
          </p:cNvPr>
          <p:cNvCxnSpPr/>
          <p:nvPr/>
        </p:nvCxnSpPr>
        <p:spPr>
          <a:xfrm>
            <a:off x="3232727" y="2225964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4F176A-F78F-0F23-AAE5-E021B7E54EB0}"/>
              </a:ext>
            </a:extLst>
          </p:cNvPr>
          <p:cNvCxnSpPr/>
          <p:nvPr/>
        </p:nvCxnSpPr>
        <p:spPr>
          <a:xfrm>
            <a:off x="3657600" y="2318450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83C8962-5698-8AA4-55C3-BE8485DB3A09}"/>
              </a:ext>
            </a:extLst>
          </p:cNvPr>
          <p:cNvCxnSpPr/>
          <p:nvPr/>
        </p:nvCxnSpPr>
        <p:spPr>
          <a:xfrm>
            <a:off x="4208705" y="2411743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5FB527A-E111-5A99-4952-7B17C57AC97A}"/>
              </a:ext>
            </a:extLst>
          </p:cNvPr>
          <p:cNvCxnSpPr/>
          <p:nvPr/>
        </p:nvCxnSpPr>
        <p:spPr>
          <a:xfrm>
            <a:off x="3358959" y="2661247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E4EBC3-2724-F5C2-A075-8B3D0D76A519}"/>
              </a:ext>
            </a:extLst>
          </p:cNvPr>
          <p:cNvCxnSpPr/>
          <p:nvPr/>
        </p:nvCxnSpPr>
        <p:spPr>
          <a:xfrm>
            <a:off x="5643626" y="2019209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39B1E20-28F9-7CE6-8723-8D9C86DC47D3}"/>
              </a:ext>
            </a:extLst>
          </p:cNvPr>
          <p:cNvCxnSpPr/>
          <p:nvPr/>
        </p:nvCxnSpPr>
        <p:spPr>
          <a:xfrm>
            <a:off x="5698630" y="1778941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C04B35-EAE8-97EF-1B0D-EC4BC3E24127}"/>
              </a:ext>
            </a:extLst>
          </p:cNvPr>
          <p:cNvCxnSpPr/>
          <p:nvPr/>
        </p:nvCxnSpPr>
        <p:spPr>
          <a:xfrm>
            <a:off x="6046070" y="1866135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CA64091-75FE-5A0C-7F62-D0B8ABC8D5A3}"/>
              </a:ext>
            </a:extLst>
          </p:cNvPr>
          <p:cNvCxnSpPr/>
          <p:nvPr/>
        </p:nvCxnSpPr>
        <p:spPr>
          <a:xfrm>
            <a:off x="5181808" y="4721185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902104C-DF46-120C-AC3A-ACC7501031EB}"/>
              </a:ext>
            </a:extLst>
          </p:cNvPr>
          <p:cNvCxnSpPr/>
          <p:nvPr/>
        </p:nvCxnSpPr>
        <p:spPr>
          <a:xfrm>
            <a:off x="5664302" y="4872608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7F6B475-BDE3-040C-9CF3-053620C698A9}"/>
              </a:ext>
            </a:extLst>
          </p:cNvPr>
          <p:cNvCxnSpPr/>
          <p:nvPr/>
        </p:nvCxnSpPr>
        <p:spPr>
          <a:xfrm>
            <a:off x="5737851" y="4458670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E903EF8-48CC-B8DB-7333-F915DAB71F61}"/>
              </a:ext>
            </a:extLst>
          </p:cNvPr>
          <p:cNvCxnSpPr/>
          <p:nvPr/>
        </p:nvCxnSpPr>
        <p:spPr>
          <a:xfrm>
            <a:off x="6081457" y="4226124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B69126E-6221-4C47-FEB2-E62BAD626943}"/>
              </a:ext>
            </a:extLst>
          </p:cNvPr>
          <p:cNvCxnSpPr/>
          <p:nvPr/>
        </p:nvCxnSpPr>
        <p:spPr>
          <a:xfrm>
            <a:off x="6791566" y="4550628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1A9EBC7-4AAC-6CF8-241B-590AFF550F10}"/>
              </a:ext>
            </a:extLst>
          </p:cNvPr>
          <p:cNvCxnSpPr/>
          <p:nvPr/>
        </p:nvCxnSpPr>
        <p:spPr>
          <a:xfrm>
            <a:off x="6402517" y="4939083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5C0C87B-34C5-EB18-7296-F0F88BBBE2F3}"/>
              </a:ext>
            </a:extLst>
          </p:cNvPr>
          <p:cNvCxnSpPr/>
          <p:nvPr/>
        </p:nvCxnSpPr>
        <p:spPr>
          <a:xfrm>
            <a:off x="7666158" y="3702608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020138D-4DCD-EB25-A28E-54F08E839DDD}"/>
              </a:ext>
            </a:extLst>
          </p:cNvPr>
          <p:cNvCxnSpPr/>
          <p:nvPr/>
        </p:nvCxnSpPr>
        <p:spPr>
          <a:xfrm>
            <a:off x="8115674" y="3610288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905C597-C3C0-377C-DFC9-F3F611C5A40C}"/>
              </a:ext>
            </a:extLst>
          </p:cNvPr>
          <p:cNvCxnSpPr/>
          <p:nvPr/>
        </p:nvCxnSpPr>
        <p:spPr>
          <a:xfrm>
            <a:off x="8306552" y="4088810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C779C13-F5A4-3C5D-4E28-B6B6130E7F9F}"/>
              </a:ext>
            </a:extLst>
          </p:cNvPr>
          <p:cNvCxnSpPr/>
          <p:nvPr/>
        </p:nvCxnSpPr>
        <p:spPr>
          <a:xfrm>
            <a:off x="8459519" y="4730421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D8207F5-C1CB-3ABF-4504-BA10488651EB}"/>
              </a:ext>
            </a:extLst>
          </p:cNvPr>
          <p:cNvCxnSpPr/>
          <p:nvPr/>
        </p:nvCxnSpPr>
        <p:spPr>
          <a:xfrm>
            <a:off x="7298387" y="5337555"/>
            <a:ext cx="424873" cy="461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139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1B8CD-AE32-A3C6-133D-253F59AE0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9E079-D560-C8FF-B441-636480F417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684544"/>
            <a:ext cx="12192000" cy="63133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43908CD-9D78-D8F6-F46A-A858681CD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B26FC47-8952-455A-2E1C-EC0398278C6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466DF5E-56B7-59EE-EE1E-F3E1E054E3C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7BC41CD-67B0-8980-E869-7685A5D9A9B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656202E-1BCA-2AA9-3D26-30B105FCE54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63E5606-E49D-4E34-326D-732C5CAE73C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408A280-A8B1-CC10-7651-AE9A6F730BF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19D62C6-8192-B696-654B-C0E043D714F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1FD250-5AA6-29E1-C30A-1F434EFA663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138FDB9-A0D8-F284-19CA-C5569F492CE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BED80D5-B9C0-42B1-C545-0490CF8FA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0B26024-26F7-BD89-B5B8-556392B8F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E825362-463F-5413-EC0D-6047183E607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EC6BB58-88BC-5666-63B5-9381C72D5C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E1EB8FB-B86C-6814-E65A-AA6C91BDD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26850B9-01EF-239B-897A-DFA81BFD124E}"/>
              </a:ext>
            </a:extLst>
          </p:cNvPr>
          <p:cNvCxnSpPr/>
          <p:nvPr/>
        </p:nvCxnSpPr>
        <p:spPr>
          <a:xfrm flipV="1">
            <a:off x="2032000" y="1939636"/>
            <a:ext cx="5957455" cy="1967346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3946E2-9C6A-300E-055A-4107A7D183C7}"/>
              </a:ext>
            </a:extLst>
          </p:cNvPr>
          <p:cNvCxnSpPr>
            <a:cxnSpLocks/>
          </p:cNvCxnSpPr>
          <p:nvPr/>
        </p:nvCxnSpPr>
        <p:spPr>
          <a:xfrm flipV="1">
            <a:off x="3494423" y="2687782"/>
            <a:ext cx="5834304" cy="2280585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393483C-C91A-DCDB-F3B3-F108DC88DE29}"/>
              </a:ext>
            </a:extLst>
          </p:cNvPr>
          <p:cNvSpPr txBox="1"/>
          <p:nvPr/>
        </p:nvSpPr>
        <p:spPr>
          <a:xfrm>
            <a:off x="8191725" y="1759711"/>
            <a:ext cx="100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Left Side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C7D1D2-4B62-0A25-6A61-2EF2A5FE7B56}"/>
              </a:ext>
            </a:extLst>
          </p:cNvPr>
          <p:cNvSpPr txBox="1"/>
          <p:nvPr/>
        </p:nvSpPr>
        <p:spPr>
          <a:xfrm>
            <a:off x="9371972" y="2318450"/>
            <a:ext cx="11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Right Side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64EBC7-0B6C-D0AB-33ED-BADD97EDBD8A}"/>
              </a:ext>
            </a:extLst>
          </p:cNvPr>
          <p:cNvCxnSpPr>
            <a:cxnSpLocks/>
          </p:cNvCxnSpPr>
          <p:nvPr/>
        </p:nvCxnSpPr>
        <p:spPr>
          <a:xfrm flipV="1">
            <a:off x="0" y="1265382"/>
            <a:ext cx="11591636" cy="4082473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2CC586-54F2-8E0A-1046-EBE46C3344AC}"/>
              </a:ext>
            </a:extLst>
          </p:cNvPr>
          <p:cNvCxnSpPr>
            <a:cxnSpLocks/>
          </p:cNvCxnSpPr>
          <p:nvPr/>
        </p:nvCxnSpPr>
        <p:spPr>
          <a:xfrm>
            <a:off x="802114" y="4902007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ED74B8-C509-3679-4A85-684DFBE45A11}"/>
              </a:ext>
            </a:extLst>
          </p:cNvPr>
          <p:cNvCxnSpPr>
            <a:cxnSpLocks/>
          </p:cNvCxnSpPr>
          <p:nvPr/>
        </p:nvCxnSpPr>
        <p:spPr>
          <a:xfrm>
            <a:off x="2387346" y="4320958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9F3BE9-61AE-F3D7-7C75-3DB9779FE2CD}"/>
              </a:ext>
            </a:extLst>
          </p:cNvPr>
          <p:cNvCxnSpPr>
            <a:cxnSpLocks/>
          </p:cNvCxnSpPr>
          <p:nvPr/>
        </p:nvCxnSpPr>
        <p:spPr>
          <a:xfrm>
            <a:off x="3736215" y="3861442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A870C1E-D8AE-1F26-F393-5E030919035E}"/>
              </a:ext>
            </a:extLst>
          </p:cNvPr>
          <p:cNvCxnSpPr>
            <a:cxnSpLocks/>
          </p:cNvCxnSpPr>
          <p:nvPr/>
        </p:nvCxnSpPr>
        <p:spPr>
          <a:xfrm>
            <a:off x="5029977" y="3399466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C075BF-7787-6C9E-3A41-C7584539D4E9}"/>
              </a:ext>
            </a:extLst>
          </p:cNvPr>
          <p:cNvCxnSpPr>
            <a:cxnSpLocks/>
          </p:cNvCxnSpPr>
          <p:nvPr/>
        </p:nvCxnSpPr>
        <p:spPr>
          <a:xfrm>
            <a:off x="6166363" y="2990732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ED87924-042D-54B0-7DBB-9573D25758B2}"/>
              </a:ext>
            </a:extLst>
          </p:cNvPr>
          <p:cNvCxnSpPr>
            <a:cxnSpLocks/>
          </p:cNvCxnSpPr>
          <p:nvPr/>
        </p:nvCxnSpPr>
        <p:spPr>
          <a:xfrm>
            <a:off x="7146537" y="2645908"/>
            <a:ext cx="175925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3A30213-55B6-E0B9-20B6-EA8E69F00FA8}"/>
              </a:ext>
            </a:extLst>
          </p:cNvPr>
          <p:cNvCxnSpPr>
            <a:cxnSpLocks/>
          </p:cNvCxnSpPr>
          <p:nvPr/>
        </p:nvCxnSpPr>
        <p:spPr>
          <a:xfrm>
            <a:off x="8032700" y="2308294"/>
            <a:ext cx="246987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097D5CE-DE8F-B585-E36A-288A2EA800CC}"/>
              </a:ext>
            </a:extLst>
          </p:cNvPr>
          <p:cNvCxnSpPr>
            <a:cxnSpLocks/>
          </p:cNvCxnSpPr>
          <p:nvPr/>
        </p:nvCxnSpPr>
        <p:spPr>
          <a:xfrm>
            <a:off x="9054344" y="1983151"/>
            <a:ext cx="246987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07FA16A-A922-E467-D466-CB1A2E669775}"/>
              </a:ext>
            </a:extLst>
          </p:cNvPr>
          <p:cNvCxnSpPr>
            <a:cxnSpLocks/>
          </p:cNvCxnSpPr>
          <p:nvPr/>
        </p:nvCxnSpPr>
        <p:spPr>
          <a:xfrm>
            <a:off x="9978505" y="1626074"/>
            <a:ext cx="246987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D8087CB-887F-085F-1FBC-B088EDF66368}"/>
              </a:ext>
            </a:extLst>
          </p:cNvPr>
          <p:cNvCxnSpPr>
            <a:cxnSpLocks/>
          </p:cNvCxnSpPr>
          <p:nvPr/>
        </p:nvCxnSpPr>
        <p:spPr>
          <a:xfrm>
            <a:off x="10890984" y="1335335"/>
            <a:ext cx="246987" cy="25815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223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AAC9F-40C0-3121-ED34-710692CF3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938219-400D-E55E-F191-B05F6334522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684544"/>
            <a:ext cx="12192000" cy="63133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E216E99-ABD1-A58E-9E45-FF8376160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EBA1D63-1FD8-C0CB-026E-521FDEE49D5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F773148-C98B-9EB2-B9DA-F100234DD19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C6910B7-A2B0-4A3E-3E07-8EB8E042234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EBB3D24-1208-087E-7DC8-B24081722D9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D8C08CD-FD24-41D3-DEF8-8BCF481CD9D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17C0FB1-CEB5-200C-F700-600716D2C7D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068F9D6-DAE8-3AE6-784F-DAFBBC86A65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0D33F8-356A-78D6-8C16-DF765D45340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66E604-94F2-3C25-0197-A2E86AD4DA0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1533C08-29D0-250F-A295-C930531FA5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98F813F-D9B7-979A-DD57-0EDC73EAD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0445349-08F8-9551-0C61-EFC0DF71D15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90D7D5D-D240-9929-41A5-3A1D5178A2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7C00C25-19B4-DE4D-1015-07E826A03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7200E5A-5514-DA5E-7D39-12843846E66D}"/>
              </a:ext>
            </a:extLst>
          </p:cNvPr>
          <p:cNvCxnSpPr/>
          <p:nvPr/>
        </p:nvCxnSpPr>
        <p:spPr>
          <a:xfrm flipV="1">
            <a:off x="2032000" y="1939636"/>
            <a:ext cx="5957455" cy="1967346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BE0232E-B4ED-284D-AF64-700BA7ABB7B0}"/>
              </a:ext>
            </a:extLst>
          </p:cNvPr>
          <p:cNvCxnSpPr>
            <a:cxnSpLocks/>
          </p:cNvCxnSpPr>
          <p:nvPr/>
        </p:nvCxnSpPr>
        <p:spPr>
          <a:xfrm flipV="1">
            <a:off x="3494423" y="2687782"/>
            <a:ext cx="5834304" cy="2280585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FCAF1A-A7BE-E080-EDD3-682DFE067057}"/>
              </a:ext>
            </a:extLst>
          </p:cNvPr>
          <p:cNvSpPr txBox="1"/>
          <p:nvPr/>
        </p:nvSpPr>
        <p:spPr>
          <a:xfrm>
            <a:off x="8191725" y="1759711"/>
            <a:ext cx="1984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Left Side – Offset 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80ED17-E043-7375-725D-D43503DF68FE}"/>
              </a:ext>
            </a:extLst>
          </p:cNvPr>
          <p:cNvSpPr txBox="1"/>
          <p:nvPr/>
        </p:nvSpPr>
        <p:spPr>
          <a:xfrm>
            <a:off x="9371972" y="2318450"/>
            <a:ext cx="2115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Right Side – Offset 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8C6D32-B57F-C2AB-AD54-91B9C4ABD385}"/>
              </a:ext>
            </a:extLst>
          </p:cNvPr>
          <p:cNvCxnSpPr>
            <a:cxnSpLocks/>
          </p:cNvCxnSpPr>
          <p:nvPr/>
        </p:nvCxnSpPr>
        <p:spPr>
          <a:xfrm flipV="1">
            <a:off x="5303667" y="4096389"/>
            <a:ext cx="5834304" cy="2949163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7035FD-A198-E661-B01F-0EE38C6CFAC9}"/>
              </a:ext>
            </a:extLst>
          </p:cNvPr>
          <p:cNvCxnSpPr>
            <a:cxnSpLocks/>
          </p:cNvCxnSpPr>
          <p:nvPr/>
        </p:nvCxnSpPr>
        <p:spPr>
          <a:xfrm flipV="1">
            <a:off x="771847" y="1208818"/>
            <a:ext cx="5380875" cy="1371165"/>
          </a:xfrm>
          <a:prstGeom prst="line">
            <a:avLst/>
          </a:prstGeom>
          <a:ln w="762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892A990-2E44-19D4-C8B7-FD79DDB4DC5B}"/>
              </a:ext>
            </a:extLst>
          </p:cNvPr>
          <p:cNvSpPr txBox="1"/>
          <p:nvPr/>
        </p:nvSpPr>
        <p:spPr>
          <a:xfrm>
            <a:off x="6236686" y="1016306"/>
            <a:ext cx="2218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Left Side – Offset 100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C6C665-BBD0-C1F0-BE33-49128C426314}"/>
              </a:ext>
            </a:extLst>
          </p:cNvPr>
          <p:cNvSpPr txBox="1"/>
          <p:nvPr/>
        </p:nvSpPr>
        <p:spPr>
          <a:xfrm>
            <a:off x="9739301" y="4760207"/>
            <a:ext cx="234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Right Side – Offset 100</a:t>
            </a:r>
          </a:p>
        </p:txBody>
      </p:sp>
    </p:spTree>
    <p:extLst>
      <p:ext uri="{BB962C8B-B14F-4D97-AF65-F5344CB8AC3E}">
        <p14:creationId xmlns:p14="http://schemas.microsoft.com/office/powerpoint/2010/main" val="3004436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40D87-0564-B019-FA75-EC96619C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3B152CB-AD73-79E2-FFE7-741802C9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667" r="31870"/>
          <a:stretch>
            <a:fillRect/>
          </a:stretch>
        </p:blipFill>
        <p:spPr>
          <a:xfrm>
            <a:off x="4589165" y="5192299"/>
            <a:ext cx="4289033" cy="16001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9F2BEE-3529-D32E-77EE-0C6C9C1EC1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84" t="25874" r="19721" b="26045"/>
          <a:stretch>
            <a:fillRect/>
          </a:stretch>
        </p:blipFill>
        <p:spPr>
          <a:xfrm>
            <a:off x="6232356" y="2043939"/>
            <a:ext cx="4156364" cy="32973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889451-74C8-068A-C20E-40CE5D29E1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36" t="31219" r="12587" b="26715"/>
          <a:stretch>
            <a:fillRect/>
          </a:stretch>
        </p:blipFill>
        <p:spPr>
          <a:xfrm>
            <a:off x="2109134" y="1665701"/>
            <a:ext cx="4624548" cy="2884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388331-B727-8199-343E-8DDECE6992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6633" r="54705"/>
          <a:stretch>
            <a:fillRect/>
          </a:stretch>
        </p:blipFill>
        <p:spPr>
          <a:xfrm>
            <a:off x="291877" y="574338"/>
            <a:ext cx="2868749" cy="160250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436AD90-FEA6-AEA2-07A4-29BD25211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BCD0965-5C53-E96C-999A-39608490D92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FB81CA5-83C9-3F83-F69C-12882B3815B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EC02E00-3A31-7BE3-EE7E-6831AC05C66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70DF5A8-AD91-3A21-5AB6-5EBC5DE7974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453665E-CCD2-1CAD-6924-3060211AEB0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FE730FE-1DD1-6F10-DE40-027A007B6CF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383A9D2-7C43-7C24-BA16-05F77E1F009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2D01AC-C424-FE44-4378-4AB42955E96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C0DFED3-94A5-F64B-5524-03C4F828848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7A5113F-872A-79D3-310B-245D93B60E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5227704-FFC4-032D-B40D-45F48AE768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FA2F393-CC72-E509-C1C7-9D679D32EF1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9814D08-3953-0563-481C-2DFAAE1CE1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4302133-CC58-F729-971A-0A23589EF203}"/>
              </a:ext>
            </a:extLst>
          </p:cNvPr>
          <p:cNvCxnSpPr>
            <a:cxnSpLocks/>
          </p:cNvCxnSpPr>
          <p:nvPr/>
        </p:nvCxnSpPr>
        <p:spPr>
          <a:xfrm>
            <a:off x="1890772" y="1665701"/>
            <a:ext cx="1859193" cy="554182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C78AA03-C1EC-1CF4-8C4E-AD4D2633871D}"/>
              </a:ext>
            </a:extLst>
          </p:cNvPr>
          <p:cNvCxnSpPr>
            <a:cxnSpLocks/>
          </p:cNvCxnSpPr>
          <p:nvPr/>
        </p:nvCxnSpPr>
        <p:spPr>
          <a:xfrm>
            <a:off x="5821905" y="2865353"/>
            <a:ext cx="1081997" cy="328344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F912146-8AA7-4A56-3662-275841F0DD02}"/>
              </a:ext>
            </a:extLst>
          </p:cNvPr>
          <p:cNvCxnSpPr>
            <a:cxnSpLocks/>
          </p:cNvCxnSpPr>
          <p:nvPr/>
        </p:nvCxnSpPr>
        <p:spPr>
          <a:xfrm flipH="1">
            <a:off x="6751501" y="4849091"/>
            <a:ext cx="853517" cy="114756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368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85095-E938-5B99-4CCC-ADA9B3C17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0959886-983F-6290-914F-CBAD76831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C812C78-2246-F484-64F6-3B4BE7AF609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734214F-90CE-9C26-B7A9-F83EF4BBEB9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ACB216D-C95F-0772-1774-CDCDEA95B49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EC18670-5FDC-C527-114E-8BBA0571723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CD302D2-2E0F-853D-B7F6-F88C71A5840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C728D70-7D37-E275-5149-055DAEDFD71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86F5C15-44F8-1C2C-9DA6-80935BA0DE5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A067BA-A1B5-74CF-C523-01FA8186FBC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7C4B82-CFD3-38B7-CB3F-E805BD51336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73B39DB-AF74-8994-0D22-2538B2E14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C8AE8E4-FB3C-7FE9-5E69-A7275006F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6C3F931-320C-BC0A-42A6-15B85F47F15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EB5758D-199D-2115-95F7-E8EB2B828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E9943B9-E686-DC2A-7D01-CECB07E83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 descr="A computer screen shot of a computer&#10;&#10;AI-generated content may be incorrect.">
            <a:extLst>
              <a:ext uri="{FF2B5EF4-FFF2-40B4-BE49-F238E27FC236}">
                <a16:creationId xmlns:a16="http://schemas.microsoft.com/office/drawing/2014/main" id="{905C3913-77B2-4B16-6BC7-69ADBC0455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172" y="669320"/>
            <a:ext cx="9629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6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CE6CE-73EA-77D3-E5F6-BAB367E16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C6F120-C564-0941-4FF1-A89FCDF498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72" t="7817"/>
          <a:stretch>
            <a:fillRect/>
          </a:stretch>
        </p:blipFill>
        <p:spPr>
          <a:xfrm>
            <a:off x="3431357" y="594283"/>
            <a:ext cx="5329287" cy="632186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CF06772-A599-1D17-9154-6C762D98A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CBF16A0-23C3-CEC7-8A3A-D9B8F5063E4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F92546E-CB0D-457E-68D3-258E963B715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FE9906A-134D-FE52-75BB-873951686FC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5BA39DA-5225-A6CD-3BE9-013026982D5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D660C76-F2E6-D39E-E3D2-B168D0B962A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4533EA9-5254-13EB-F96A-8E44605DEAD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699F710-EDA1-96F6-F214-65E045A758C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0632BB-AA36-B958-9AE2-BDB944FC2DB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4CFC47-E76B-A808-1A58-B6C418138B9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739A933-0A84-4B58-ECB4-4C9E3B2088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B615270-D50C-C9F1-9521-9CD5D8743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89D214F-ED1F-C956-846D-5966B1B4284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8FED130-2D60-93D7-7323-6D40AA658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1B682BC-0C18-4035-5A23-25F5BFC71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59178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77E8B-415E-FCEB-F165-0E6E48C04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D641803-6B47-3150-5D58-8AC0D5382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386" y="75462"/>
            <a:ext cx="632076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F8599F-4F80-0FB0-38B5-FA4CE3EE56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72" t="7817"/>
          <a:stretch>
            <a:fillRect/>
          </a:stretch>
        </p:blipFill>
        <p:spPr>
          <a:xfrm>
            <a:off x="6631644" y="594283"/>
            <a:ext cx="5329287" cy="632186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F953FF5-74C7-3207-B18C-4717D68BE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F19983E-71A2-F4EE-A106-8DA247D950E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29C8111-FC97-55C2-CA9E-C20BE3A51F7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29AB1E1-4FFA-5CB1-56C1-914F1A584A3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3FBA0AF-E9F8-729D-0D75-81E5C797D69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1F07B59-09A3-4CB3-1079-4C1F1B2F5D5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7D6C502-DDF4-525C-A86D-75D1568ED25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6804CB9-E850-C339-6596-3486A793F71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9C41D0-BE39-3CE8-49A3-16D2381C983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DF1231-2717-D86B-F40D-C360E53778B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CC2A255-5059-A79D-675F-4DFFB8AEB6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E4AC6EB-E833-9A09-F09E-89A3F247C8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91096B6-FF31-04D7-8A60-6EF8604D850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8541935-1077-F2B4-73F2-31C025BBF1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40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EB30B-EB4B-5F31-2B70-91B77F2A3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96E10-D160-D5F1-4457-131982DDB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887" y="295274"/>
            <a:ext cx="6568226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17BE9FB-B5DD-C33C-2209-49EB00336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3A06DA9-5BFD-DF89-FC0B-6E68AEF3096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DB3E843-C157-ED2E-C808-BF61942C365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0074811-C286-2152-91F3-4A4E46C57EA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92EF809-308C-0170-632C-A78FB9648C7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19EFC84-D6A1-D739-E30B-E4424D28097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25798D1-F1AC-0177-8812-D0490199EEA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949ABD8-CB29-7A38-6971-5FB5F84F4D8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5F82D5-CF1B-D170-5582-60D05544995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720C26-311E-4BE9-2DBF-1F5A98962DC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6ECFFA1-AC64-7D21-B7D5-B449381B5C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131E853-D333-601F-9847-E6AD80B7AF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344D322-220D-954D-39C6-DB6DF0CE48C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508ACEE-DE98-F10B-8DC4-746024367D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851DC9D-F429-3E1E-AA8E-08A77FD16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26780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2C5E5-B1B2-B116-FA97-81D4ABBC7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EEAEF6-5F4D-3D89-82A1-57935CF29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619" y="295274"/>
            <a:ext cx="6371002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10F3929-EDD4-FA13-106C-4755FC834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2FDD1AF-4856-6C5C-F2E2-41477C6DA88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FB830E4-6085-3588-2374-686F5BB31F7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19BD27E-65FB-1D40-066D-64A441BE59E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20243E0-EAD2-59C9-93A3-AFB21D28C1F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213C5F0-F45A-286D-5A0B-E1B2D7C9CBB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80C49AA-C0BE-D903-2AC5-7C21051F097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2DFB643-9244-7EBA-692B-4F9D94AB25C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4F909C-95F9-2E6A-7DB0-F6D58D43713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ED4B8CD-9641-2082-6811-88266509116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392710C-C506-47B0-3FB0-2A34BDCA23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D53C36C-00CA-C0D1-452B-7A648FBBA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0EEC2C3-9477-7621-6431-24420241B65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6C480E7-A86C-BAEF-1305-E91B0EEC09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CF17C14-006C-AB93-5B86-61F025399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F52383-36B5-CF81-7708-474CE778757F}"/>
              </a:ext>
            </a:extLst>
          </p:cNvPr>
          <p:cNvSpPr/>
          <p:nvPr/>
        </p:nvSpPr>
        <p:spPr>
          <a:xfrm>
            <a:off x="4874575" y="3153132"/>
            <a:ext cx="2098880" cy="83738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077C92-0AD3-DFD0-D2BD-AFC068A2CEB4}"/>
              </a:ext>
            </a:extLst>
          </p:cNvPr>
          <p:cNvSpPr/>
          <p:nvPr/>
        </p:nvSpPr>
        <p:spPr>
          <a:xfrm>
            <a:off x="4874575" y="3990518"/>
            <a:ext cx="2098880" cy="780370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A3BAB-3DB5-A3EB-6D3A-1F2CEF06E9C1}"/>
              </a:ext>
            </a:extLst>
          </p:cNvPr>
          <p:cNvSpPr txBox="1"/>
          <p:nvPr/>
        </p:nvSpPr>
        <p:spPr>
          <a:xfrm>
            <a:off x="9257122" y="3244334"/>
            <a:ext cx="131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This session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DE358-D0E7-67A1-CCAD-A61227BFD982}"/>
              </a:ext>
            </a:extLst>
          </p:cNvPr>
          <p:cNvSpPr txBox="1"/>
          <p:nvPr/>
        </p:nvSpPr>
        <p:spPr>
          <a:xfrm>
            <a:off x="9286804" y="4057537"/>
            <a:ext cx="1521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689C0"/>
                </a:solidFill>
              </a:rPr>
              <a:t>The global base measure</a:t>
            </a:r>
          </a:p>
        </p:txBody>
      </p:sp>
    </p:spTree>
    <p:extLst>
      <p:ext uri="{BB962C8B-B14F-4D97-AF65-F5344CB8AC3E}">
        <p14:creationId xmlns:p14="http://schemas.microsoft.com/office/powerpoint/2010/main" val="2183096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6C0CE-D8B8-3FDD-6E75-AE4CE85A8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8ACFC2-3C68-9E15-E467-80E5BDC06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531" y="594282"/>
            <a:ext cx="5960939" cy="626371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B37DB51-06FD-B259-8BD0-ADAFF24AE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991922D-9425-364B-3620-84872B4195C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B7EC051-49FF-2DF7-0020-8B1C01B6731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D6298E2-EA5B-B6BA-390F-53E7CCD518B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634384B-9A80-6750-ACB2-D6FF60AA656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BB793BE-4389-B099-733D-85E81FB8F21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BFEB46D-912F-CC3E-1C36-9BB31631C8D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20A1A7C-6038-3DE8-2F01-CBE370D88A9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632B76-26CA-059D-96EC-798826C1833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95A4590-0341-0815-45F8-75CF376534A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44AC55F-EB4A-AE62-5357-F862C28591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B7C50E2-B88A-7C44-306F-FDB4FA5219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6F01FB2-3D5A-2224-96F7-80AA12EE641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0D7B0FF-9045-DDCC-6653-9C0105443A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8A399B6-E75B-27F4-C759-5C0819C96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BF5B782-6F2E-5270-F44A-0F1C8D242184}"/>
              </a:ext>
            </a:extLst>
          </p:cNvPr>
          <p:cNvSpPr/>
          <p:nvPr/>
        </p:nvSpPr>
        <p:spPr>
          <a:xfrm>
            <a:off x="3115531" y="2702541"/>
            <a:ext cx="5960939" cy="116112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04B5A54-C783-322A-7B47-9F6894100482}"/>
              </a:ext>
            </a:extLst>
          </p:cNvPr>
          <p:cNvSpPr/>
          <p:nvPr/>
        </p:nvSpPr>
        <p:spPr>
          <a:xfrm>
            <a:off x="3115531" y="4168652"/>
            <a:ext cx="5960939" cy="1161126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DD710D-30D2-F6B2-3CD3-94B1C532DBE2}"/>
              </a:ext>
            </a:extLst>
          </p:cNvPr>
          <p:cNvSpPr txBox="1"/>
          <p:nvPr/>
        </p:nvSpPr>
        <p:spPr>
          <a:xfrm>
            <a:off x="961837" y="2702541"/>
            <a:ext cx="938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</a:t>
            </a:r>
            <a:r>
              <a:rPr lang="en-US" dirty="0"/>
              <a:t>eneral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86CF55-93B2-CED2-9B5F-387819ADE9AB}"/>
              </a:ext>
            </a:extLst>
          </p:cNvPr>
          <p:cNvSpPr txBox="1"/>
          <p:nvPr/>
        </p:nvSpPr>
        <p:spPr>
          <a:xfrm>
            <a:off x="961837" y="3029674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91156C-A47F-BB47-93CF-C5545B94590F}"/>
              </a:ext>
            </a:extLst>
          </p:cNvPr>
          <p:cNvSpPr txBox="1"/>
          <p:nvPr/>
        </p:nvSpPr>
        <p:spPr>
          <a:xfrm>
            <a:off x="961837" y="3356808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0501C2-2926-57EE-4C31-D0F02949E0C4}"/>
              </a:ext>
            </a:extLst>
          </p:cNvPr>
          <p:cNvSpPr txBox="1"/>
          <p:nvPr/>
        </p:nvSpPr>
        <p:spPr>
          <a:xfrm>
            <a:off x="982011" y="3974691"/>
            <a:ext cx="160217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? </a:t>
            </a:r>
            <a:r>
              <a:rPr lang="en-US" dirty="0"/>
              <a:t>Specialized </a:t>
            </a:r>
          </a:p>
          <a:p>
            <a:r>
              <a:rPr lang="en-US" dirty="0"/>
              <a:t>– Other – New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65318C-85C9-B321-83E2-2007781F62C3}"/>
              </a:ext>
            </a:extLst>
          </p:cNvPr>
          <p:cNvSpPr txBox="1"/>
          <p:nvPr/>
        </p:nvSpPr>
        <p:spPr>
          <a:xfrm>
            <a:off x="982011" y="4586480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4D2974-2758-186F-5B64-741758CE9BB0}"/>
              </a:ext>
            </a:extLst>
          </p:cNvPr>
          <p:cNvSpPr txBox="1"/>
          <p:nvPr/>
        </p:nvSpPr>
        <p:spPr>
          <a:xfrm>
            <a:off x="982011" y="4913614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D27F690-7135-68A1-768C-7647817E419B}"/>
              </a:ext>
            </a:extLst>
          </p:cNvPr>
          <p:cNvSpPr/>
          <p:nvPr/>
        </p:nvSpPr>
        <p:spPr>
          <a:xfrm>
            <a:off x="3115531" y="5329777"/>
            <a:ext cx="5960939" cy="1440477"/>
          </a:xfrm>
          <a:prstGeom prst="roundRect">
            <a:avLst>
              <a:gd name="adj" fmla="val 9861"/>
            </a:avLst>
          </a:prstGeom>
          <a:solidFill>
            <a:srgbClr val="00B0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49ADB2-AFA2-F2A1-620F-323FB90BCB43}"/>
              </a:ext>
            </a:extLst>
          </p:cNvPr>
          <p:cNvSpPr txBox="1"/>
          <p:nvPr/>
        </p:nvSpPr>
        <p:spPr>
          <a:xfrm>
            <a:off x="969235" y="5437000"/>
            <a:ext cx="752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O</a:t>
            </a:r>
            <a:r>
              <a:rPr lang="en-US" dirty="0"/>
              <a:t>ther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371B64-7FD8-5B47-0BF0-24D3C80B53C4}"/>
              </a:ext>
            </a:extLst>
          </p:cNvPr>
          <p:cNvSpPr txBox="1"/>
          <p:nvPr/>
        </p:nvSpPr>
        <p:spPr>
          <a:xfrm>
            <a:off x="969235" y="5764133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CB72EA-F19E-0722-E83A-0821E921CE6D}"/>
              </a:ext>
            </a:extLst>
          </p:cNvPr>
          <p:cNvSpPr txBox="1"/>
          <p:nvPr/>
        </p:nvSpPr>
        <p:spPr>
          <a:xfrm>
            <a:off x="969235" y="6091267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B3C1CBF-86CC-7DD2-55F1-76C447D8B6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24219" y="1219300"/>
            <a:ext cx="4201084" cy="445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37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ECA71-5FC2-42A8-FCC1-E63B2492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AF7FC30-01E5-9FA1-39FC-748B1544E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26" y="702082"/>
            <a:ext cx="6363369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17B85C1-47BB-6B87-2230-799959C4C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0208EEB-DC87-82E2-B5AF-4FCA7A1BA65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151C42F-6D41-F6E4-58B1-ECDA28D2B43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1861AC6-7A6E-6894-4F4E-C65B68E3D11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4989AFD-7C07-EBE7-1C16-A91CFD2B038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851979B-210E-5101-9388-675D2B5843B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9070CD4-F5D9-7C92-7C79-1589F6D5A7E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2566922-CD51-A14B-EFD8-6E58D4AF3AC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6BBB6B-6AC6-93F6-93A4-4E301B89B43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F44332-E947-136E-980A-442E3715E0D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BB18601-0EB4-10E1-2236-D21DBBB024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3B11CD-80AC-9B6F-4E6F-3C68961D8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DFAAA9D-FB2F-3F7F-B632-E560AE34A6D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8561796-062C-7B40-3D43-E7E0C48BA8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8A68AA6-391A-B394-1766-459ACE424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346345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5D287-F98F-7380-15DC-66FB742FE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36D5BB7-D296-5D64-E95B-869A35BCB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9A07B62-0041-2BAC-26B8-13A7850B2AA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BA593A6-47AB-CF99-E7A5-50401DBA5DE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5D20A42-6F53-7279-505F-D978199A5F3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55E92A5-178C-D839-DC7E-29233987439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340416B-63CA-3F2A-D083-CB4DEB82C22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67673E6-A967-D5D2-445C-DDC8F7BB76A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CBCB765-D1B4-B8B9-47D4-22F1A9A560B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61E527-E68B-C063-D8F3-9448E012A9E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4D98D11-546B-BB8E-CA67-8B189A955DD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6034E26-E76D-B2B1-A692-DB896BC9BF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C37976B-E40F-896F-2C30-3983474F7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5D7506A-2B05-B06A-EAD5-8A948D7021A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21913D7-2D04-7BE5-5B9E-E43A300EE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8475DB8-6054-6729-DC99-BE3F74CB1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FB7F3-2B3A-A16A-70D5-345A37CB52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98042"/>
            <a:ext cx="12192000" cy="2461916"/>
          </a:xfrm>
          <a:prstGeom prst="rect">
            <a:avLst/>
          </a:prstGeom>
        </p:spPr>
      </p:pic>
      <p:sp>
        <p:nvSpPr>
          <p:cNvPr id="5" name="!! TextBox 20">
            <a:extLst>
              <a:ext uri="{FF2B5EF4-FFF2-40B4-BE49-F238E27FC236}">
                <a16:creationId xmlns:a16="http://schemas.microsoft.com/office/drawing/2014/main" id="{C7E3DCE7-2E23-03A9-A31B-C3C637DF1140}"/>
              </a:ext>
            </a:extLst>
          </p:cNvPr>
          <p:cNvSpPr txBox="1"/>
          <p:nvPr/>
        </p:nvSpPr>
        <p:spPr>
          <a:xfrm>
            <a:off x="3048725" y="895542"/>
            <a:ext cx="4718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Required Minimum to Graph</a:t>
            </a:r>
          </a:p>
          <a:p>
            <a:r>
              <a:rPr lang="en-US" sz="1400" dirty="0"/>
              <a:t>To get a graph to display, you need a beginning and ending point with curb and deck points.  These can all be zeroes except the end-stationing.</a:t>
            </a:r>
          </a:p>
        </p:txBody>
      </p:sp>
    </p:spTree>
    <p:extLst>
      <p:ext uri="{BB962C8B-B14F-4D97-AF65-F5344CB8AC3E}">
        <p14:creationId xmlns:p14="http://schemas.microsoft.com/office/powerpoint/2010/main" val="2843265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0242-28FF-1FC3-2C72-2FD0E039D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E8C0FA-B78E-EB63-B695-26D29D3D5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65" y="0"/>
            <a:ext cx="730367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EA37C3C-2FFF-E5CD-F5C3-087C5449D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86C8263-6D1C-0FB2-5D42-2C1410D064E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56F7F05-634C-74AA-BF79-5EAEDC17041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5DB7936-4547-E5BC-608B-9FA1FB9FEDD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0C0FA69-A10D-2E27-3389-81963D046E8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E00A7F8-32F8-C00C-3F72-8A5315325B3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7101D9C-F74A-EA2A-01A7-A7E6B3B48C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54586D7-BDB6-2609-EF7D-7FA8A146580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CFECB3-37AD-C6E2-01CA-673AAF026E2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8337EB-8325-B90A-A846-CBADF4249FE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B9746A4-9B8A-4272-D0FA-C8A14928C6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27CA83F-A693-9649-EA9A-254C415F8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9AB945A-D453-A2E4-69E6-A227B556A62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95D3862-DA2B-8FA8-34F6-A643FA58F0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97F784C-0965-81DB-89D7-DADAC289F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527688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FA4F-C32E-3E17-50F5-721FBD0C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E084EC-A278-D88A-5232-F2C2D5817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65" y="0"/>
            <a:ext cx="730367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362C7EE-12D1-E4DB-C2D4-5645B59E1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B6DA240-508A-D4D2-98FA-638675BAF1A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C0A6B6B-19C5-173E-696A-4760C9BBB88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64EC1D6-5DA0-B69B-B2DE-944E76DCD9A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42D3BD9-378C-1AA7-985B-DC70ED3A348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5087747-8BC6-18B3-4C0D-B4C1ED046DB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26C341C-DDD2-211E-91E6-FDC9C2A7CCE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AFEADEA-8859-6A6B-0DB4-E3E04D50489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AFE582-9FF8-5D55-A534-65698B715BF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3837CBD-5647-1329-1DF6-DD71ACCB749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6620CA5-17EC-F774-41F1-2CEEBD518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896CA93-00D5-9F59-3CA2-95AFA0520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742F9D2-81A7-AAB6-4F5F-68551A9B3F8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545C0DD-B979-F1B0-DDEC-7532D2E839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8877D66-3D97-452B-6258-4A228A235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D4A7E7-221B-9AE9-77DB-BF153C2E7E3D}"/>
              </a:ext>
            </a:extLst>
          </p:cNvPr>
          <p:cNvSpPr txBox="1"/>
          <p:nvPr/>
        </p:nvSpPr>
        <p:spPr>
          <a:xfrm>
            <a:off x="533480" y="1847273"/>
            <a:ext cx="1343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Curved deck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934029-7EAF-A222-8DCF-F7EE37160545}"/>
              </a:ext>
            </a:extLst>
          </p:cNvPr>
          <p:cNvSpPr txBox="1"/>
          <p:nvPr/>
        </p:nvSpPr>
        <p:spPr>
          <a:xfrm>
            <a:off x="533479" y="2234628"/>
            <a:ext cx="1655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Detailed beam thickness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46F3A7-19C4-28EA-C022-64EE1C5F4672}"/>
              </a:ext>
            </a:extLst>
          </p:cNvPr>
          <p:cNvSpPr txBox="1"/>
          <p:nvPr/>
        </p:nvSpPr>
        <p:spPr>
          <a:xfrm>
            <a:off x="505038" y="4097096"/>
            <a:ext cx="1822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Every foundation type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8C2C16-78BE-2836-BB2C-B61DADBD523A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1876989" y="2031939"/>
            <a:ext cx="1475811" cy="92425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A893953-3B33-EB02-CC77-54DEC03B47FF}"/>
              </a:ext>
            </a:extLst>
          </p:cNvPr>
          <p:cNvCxnSpPr>
            <a:cxnSpLocks/>
          </p:cNvCxnSpPr>
          <p:nvPr/>
        </p:nvCxnSpPr>
        <p:spPr>
          <a:xfrm flipV="1">
            <a:off x="2018288" y="2341163"/>
            <a:ext cx="1897930" cy="26224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40A40AC-EBB4-87E0-BBE8-DF0D03E33670}"/>
              </a:ext>
            </a:extLst>
          </p:cNvPr>
          <p:cNvCxnSpPr>
            <a:cxnSpLocks/>
          </p:cNvCxnSpPr>
          <p:nvPr/>
        </p:nvCxnSpPr>
        <p:spPr>
          <a:xfrm>
            <a:off x="2189018" y="4420261"/>
            <a:ext cx="1874982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119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2915-A218-B03B-6C6B-DA7E404F0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733A78-446E-B24D-7CB2-535642573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0" y="0"/>
            <a:ext cx="7303670" cy="6858000"/>
          </a:xfrm>
          <a:prstGeom prst="rect">
            <a:avLst/>
          </a:prstGeom>
        </p:spPr>
      </p:pic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934A82-36AD-5F9B-3E59-2AB30239D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99185F-BA55-31F7-F7A8-F044BE881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903" y="7951"/>
            <a:ext cx="6313609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F3F8CDB-C2C8-202A-428E-AF7EF4EFA5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4BD04A7-741B-F3C6-942A-E6109B2C678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4A18DE5-6B51-C30C-5D06-4A6DA0235EA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E4961A3-6FAA-BDE3-9932-F5516020C79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4947328-596D-BD85-3CC4-B6FCDA00F69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D2E10F4-8558-213E-F8E2-C2A089DF4B4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8005A82-94B1-006E-54D6-4C46BDDF4A0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325B45-B411-5868-9EC7-9A2BDCE3981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7CA4B2-61F4-038A-F59F-D47ED4CF07A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F10681-FA0C-7399-C07E-5D93188D5BB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308E188-CD37-FDA4-19F1-1741B1DA1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0DEB4DC-6334-E3B6-0ADD-98BA535E775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100E4CB-7CC3-5544-4710-D66A74E1E2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9A4F6BC-E96F-BAE3-622B-18D5E6B2B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97FCF1-42F8-BBC7-44CF-2D5C4523FE67}"/>
              </a:ext>
            </a:extLst>
          </p:cNvPr>
          <p:cNvSpPr txBox="1"/>
          <p:nvPr/>
        </p:nvSpPr>
        <p:spPr>
          <a:xfrm>
            <a:off x="10095345" y="4137891"/>
            <a:ext cx="1645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Note lots of no-footing points to curve deck and beams</a:t>
            </a:r>
          </a:p>
        </p:txBody>
      </p:sp>
    </p:spTree>
    <p:extLst>
      <p:ext uri="{BB962C8B-B14F-4D97-AF65-F5344CB8AC3E}">
        <p14:creationId xmlns:p14="http://schemas.microsoft.com/office/powerpoint/2010/main" val="1103268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D1F98-EFFC-7B01-9DC0-AB1140A56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0486A3-AD5A-E578-7CE0-E6B84D449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45" y="378690"/>
            <a:ext cx="7647709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6DB4B16-FF75-17E2-0992-81EBC5013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EA4FAA9-187B-EA60-A6C9-D1757E3CC18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888EE24-7883-F117-6420-702D1684CB5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4EBAEC5-A5C2-548B-14C2-BACF444D4D2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C79404D-18E7-344B-59D6-29F46D81D6F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C54A965-EA9F-D9C4-A39A-D17298EDBD7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D0161AD-78FC-877E-6E77-5ABE1D22A04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9C13895-9653-AF02-3585-08165399858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830777-50F3-E922-DD50-1E5B86B7C4A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EE2DE8B-6FC4-CFDA-A34A-84898A1539B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C7E7061-E7D6-E933-8848-9C87642C2A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2DD26F7-8097-9D8E-884B-9C9643320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80F62CB-6175-CDD4-6365-2421B464926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2759D62-EEC4-5113-7F51-6DBD073123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565A3D09-33BC-55AB-63C2-ACBEDFA19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067200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9FCD-D1F2-8704-965D-D4F8EB825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D24107-693E-D5A6-1CEB-6C342A5F6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789" y="669320"/>
            <a:ext cx="8670583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41CAD08-7546-A0EB-1F89-B7E5CF913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A1224B4-D678-89BE-48BA-A3C09C498CC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7B40092-0395-F9EB-530F-210EF3B063A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50052F6-D64B-8934-5F51-6555BE38F56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94D4FB2-9A25-ADD6-4F8A-50FB51EE7BD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9D32D22-09D1-A885-448B-DCD91529EFC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680A1F7-7CB7-CC12-791D-E62A851515D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CE9F0AA-0651-98D0-2FA3-30F4E218AA0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75E336-63D1-C229-763C-2C2862DF63F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6523D4-7D60-7507-B67F-FA57803EFA2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678E6C0-A7B2-8012-9125-ADF5EBBEFB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18604D6-B6D7-FF2D-C945-738E52C43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5D73D49-508B-B463-E34D-B73D9B75CF6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F7EFBBC-5D20-BAD1-444D-B044BB78A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D1FEA17-3C61-094B-E36F-2DD031C62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27575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075FF-10AF-4079-0069-D2C4D2AC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573AA5-2591-DBC0-6861-BDB60C52D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09575" y="295274"/>
            <a:ext cx="8670583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6477403-182E-A181-6943-B2F672792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9B3A9BD-A494-AC2D-5C51-F07690A652C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0E93279-9BD2-2CE6-E4A8-53997F5C7D4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63DBECF-7BE6-164E-F632-8C90C6D3FF6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0013B25-BE67-952C-98E4-7D4090258D9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A139432-8112-B466-F6D4-F7CBFBD0E77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6DD18B7-B55B-D742-0307-7DC15599BE0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7F250C1-AEE3-96DA-03EE-E609D4F8388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A41430-B9CB-E9F1-18A0-AB3A3EAB828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D81F64-E59F-7EDF-E13D-04ECDBFB2A2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5E4C62F-77EA-58D4-6879-52D483DC15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20725C1-09AD-2747-0C5D-016A670E77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A003A96-4EDF-0E08-0273-82023669A01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Cross Sections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4DC5973-88F6-4374-3C60-8E81DCE2B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1C6DF5A-9F47-8DD2-8F93-C4319C2DC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C5A258-28FB-7188-D670-26876282B1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799" y="914634"/>
            <a:ext cx="6048376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28FA80-EF5F-1822-45F3-DA5196D607B1}"/>
              </a:ext>
            </a:extLst>
          </p:cNvPr>
          <p:cNvSpPr/>
          <p:nvPr/>
        </p:nvSpPr>
        <p:spPr>
          <a:xfrm>
            <a:off x="7961745" y="1102660"/>
            <a:ext cx="882485" cy="324097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DE0EA8-BF6B-60DD-E788-6AA72B3757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5943" y="3617026"/>
            <a:ext cx="5687187" cy="32409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8391A07-7591-7EC8-C720-97B307C420E4}"/>
              </a:ext>
            </a:extLst>
          </p:cNvPr>
          <p:cNvSpPr/>
          <p:nvPr/>
        </p:nvSpPr>
        <p:spPr>
          <a:xfrm>
            <a:off x="9280327" y="4127967"/>
            <a:ext cx="882485" cy="324097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9EC330-C9F1-C07F-2029-11A95981D8CA}"/>
              </a:ext>
            </a:extLst>
          </p:cNvPr>
          <p:cNvSpPr txBox="1"/>
          <p:nvPr/>
        </p:nvSpPr>
        <p:spPr>
          <a:xfrm>
            <a:off x="9587345" y="1662545"/>
            <a:ext cx="1711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Structure Detail </a:t>
            </a:r>
          </a:p>
          <a:p>
            <a:r>
              <a:rPr lang="en-US" dirty="0"/>
              <a:t>thicknesses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B6268-7066-2237-BAD2-018BE59D93B9}"/>
              </a:ext>
            </a:extLst>
          </p:cNvPr>
          <p:cNvSpPr txBox="1"/>
          <p:nvPr/>
        </p:nvSpPr>
        <p:spPr>
          <a:xfrm>
            <a:off x="7054779" y="5046819"/>
            <a:ext cx="131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Original ground line</a:t>
            </a:r>
          </a:p>
        </p:txBody>
      </p:sp>
    </p:spTree>
    <p:extLst>
      <p:ext uri="{BB962C8B-B14F-4D97-AF65-F5344CB8AC3E}">
        <p14:creationId xmlns:p14="http://schemas.microsoft.com/office/powerpoint/2010/main" val="771506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2D737-1BBD-2DAC-17DE-FDE160EE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47300A4-B261-4C69-4565-06EC3EF0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AAE99B5-4BCB-21E0-C734-89B4FB38127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30959E-A717-C4B1-35C4-AAB493B339D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D547E79-4635-6708-D3C8-512F1BAE280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62AAFA1-9449-048B-DAD0-71DD2A34255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206F2-483D-B878-886D-DD9552626C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800062-A90C-B082-A13C-DF63384A18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8B303E-380C-1A26-8F85-988F83EE8F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F19BE-3266-28C6-39A4-61DC62D85D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641CE4-3A32-1215-CA9E-AFD86B2F5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80E64-6AF6-10D9-DCB8-627BCB7E3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47C8288-29D8-1EB8-AC3E-32E4485A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0B5DAB5-CD52-66BC-7222-B909AAB0B4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</a:rPr>
              <a:t>Course Overview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D999088-CADE-2D10-B0C8-0CAED8DD9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CE11C-FDF9-AAD4-7B1A-8BDD018B68A7}"/>
              </a:ext>
            </a:extLst>
          </p:cNvPr>
          <p:cNvSpPr txBox="1"/>
          <p:nvPr/>
        </p:nvSpPr>
        <p:spPr>
          <a:xfrm>
            <a:off x="2882926" y="98723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01E33-E32E-4DAA-7D60-77A753DEFCF7}"/>
              </a:ext>
            </a:extLst>
          </p:cNvPr>
          <p:cNvSpPr txBox="1"/>
          <p:nvPr/>
        </p:nvSpPr>
        <p:spPr>
          <a:xfrm>
            <a:off x="7054676" y="987232"/>
            <a:ext cx="142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TOMORROW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E7385-31DB-88E0-1F83-AD590A61AA0E}"/>
              </a:ext>
            </a:extLst>
          </p:cNvPr>
          <p:cNvSpPr txBox="1"/>
          <p:nvPr/>
        </p:nvSpPr>
        <p:spPr>
          <a:xfrm>
            <a:off x="1683143" y="1456570"/>
            <a:ext cx="396509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101)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Roles &amp;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Bridge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/>
              <a:t>After Break (Insp 102)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Condition &amp;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Load 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Sketches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Cross Sections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2AF0E-97A1-44F2-2274-FB9A84D25AE9}"/>
              </a:ext>
            </a:extLst>
          </p:cNvPr>
          <p:cNvSpPr txBox="1"/>
          <p:nvPr/>
        </p:nvSpPr>
        <p:spPr>
          <a:xfrm>
            <a:off x="5648241" y="1456567"/>
            <a:ext cx="39650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201)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Work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Certifications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Future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After Break (Insp 202)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Submittal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Critical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Dashboards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API Calls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4C576C-F94B-0479-3ACF-600F9F395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8070043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0BEE2-248C-A84F-A6A4-C79E2D0D5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CF16C930-2FBF-C1A7-C3D5-8EDA0C8A2B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9F68550-035E-A912-DBB4-F9DB3B61D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F034EB77-0EE6-5688-1F64-ACF0DA1ABDB9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2391E47-686F-DACC-3D02-6E19147E3F40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FE4E739-4BA6-E68C-FE0E-9A50FAD17F88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B4FB3E4-D1B8-1EA2-F705-22F4CD9178F3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D6B541-7061-6FFA-2566-46DDC443FDEF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A7C52A-7B2C-0B8A-3BA9-D6E7B0F0D76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20A367D-2BC1-DFFE-F2C7-428BC1BF9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EBAC335-4686-3525-ED6D-566D2DEE8F00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10397E6-2379-3568-4922-6D7C7E8E6B99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2D8D51-4F5C-9FD4-BDDB-AC9C92D37F35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A7C49D-0DAD-1715-670C-E64A5BC16103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32C1B07-0310-1138-6610-8E1C3F34E1CA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85C47EC7-9B67-B4C4-AEDD-5142F7B451F6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A560A148-D83B-714A-3CC6-BDECD092A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251023BD-A524-EA08-46C4-C57106E4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AE091E0-4816-A352-5D44-43E981EF8A57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F087A2-7935-44F4-B4DF-4BBC066BC1A8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4FEC33-8EFF-F281-DBE3-4B3C1F190437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F91AC9-8937-57C3-549E-626DDB50494F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4C4BBF-D342-884A-7391-0DD115DD154F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C1B3B6C-D14D-2438-5C22-76E8D4F0B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72160FA-479F-9BE3-C724-C568AA4D0200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5570708-BF27-C308-36A6-1CCA77767F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4747FB-A214-02B9-49FE-4755EB2C4EA8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186C87B6-349C-9243-4031-28B939E2BA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3CDC0B0E-13B0-3ADE-9E03-1A392F6F87D2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77559D73-9A2A-4B6F-C967-E1AAB988A87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379AFF-2633-66C0-8B14-3EB83E96961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60E905D8-F56B-73B7-3309-6033D366A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24" name="Picture 23" descr="A blue umbrellas and chairs&#10;&#10;AI-generated content may be incorrect.">
            <a:extLst>
              <a:ext uri="{FF2B5EF4-FFF2-40B4-BE49-F238E27FC236}">
                <a16:creationId xmlns:a16="http://schemas.microsoft.com/office/drawing/2014/main" id="{73A36D70-F95F-400A-F810-6EE6B09566C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7942" y="2063084"/>
            <a:ext cx="6465875" cy="27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47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DF5C9-4721-2B9A-89EC-8FE91E7F3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5F8B62-FA40-BC92-9BE0-5E3DD58CD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920" y="594282"/>
            <a:ext cx="5960939" cy="6263717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55C422C-7365-7C0D-9E41-0E41084F8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29234B4-7FCE-23F6-86D8-9710499884F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41F6BBA-BCDB-A80A-EDB0-A1F70C6A59D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A0D33B2-65B3-01C1-901B-756651C5EA2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20E03CF-BF6C-809F-AFC2-233F7FCE437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D4CF4E0-2821-D9C7-8CBE-02BFA257C2C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425FCEA-611A-83ED-045B-06C8A3C409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933820F-D271-C8AD-0F9C-BD2F9760E24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EEF6C8-F128-B0BE-92A2-1C94722AD07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18D3C97-21B8-63F4-3AD0-2599606656B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2B9AA61-6A34-263E-0EBA-A9AAAB42E6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F9137BA-CEDA-6CAC-9F6E-5CBE98137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89DDA72-3E64-EE3D-A368-CD0479839EA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Condition &amp; Elements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25B7F2C-69DE-BF2E-8A52-201537DE94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DC61A1A1-6D82-8BBF-5EB2-A39233AF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07E484A-A2AD-6546-1292-B421504175D1}"/>
              </a:ext>
            </a:extLst>
          </p:cNvPr>
          <p:cNvSpPr/>
          <p:nvPr/>
        </p:nvSpPr>
        <p:spPr>
          <a:xfrm>
            <a:off x="1332920" y="2702541"/>
            <a:ext cx="5960939" cy="116112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A916831-3160-15AE-AACF-90110A54EA33}"/>
              </a:ext>
            </a:extLst>
          </p:cNvPr>
          <p:cNvSpPr/>
          <p:nvPr/>
        </p:nvSpPr>
        <p:spPr>
          <a:xfrm>
            <a:off x="1332920" y="4168652"/>
            <a:ext cx="5960939" cy="1161126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8A7A6-C49C-8AD3-B2FB-04DED7A2F0AB}"/>
              </a:ext>
            </a:extLst>
          </p:cNvPr>
          <p:cNvSpPr txBox="1"/>
          <p:nvPr/>
        </p:nvSpPr>
        <p:spPr>
          <a:xfrm>
            <a:off x="112098" y="2702541"/>
            <a:ext cx="938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</a:t>
            </a:r>
            <a:r>
              <a:rPr lang="en-US" dirty="0"/>
              <a:t>eneral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DA0297-28A2-A5BF-D744-3CCFC2E12BBB}"/>
              </a:ext>
            </a:extLst>
          </p:cNvPr>
          <p:cNvSpPr txBox="1"/>
          <p:nvPr/>
        </p:nvSpPr>
        <p:spPr>
          <a:xfrm>
            <a:off x="112098" y="3029674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EC7D30-2850-D9A0-FA50-35CEB7C801DD}"/>
              </a:ext>
            </a:extLst>
          </p:cNvPr>
          <p:cNvSpPr txBox="1"/>
          <p:nvPr/>
        </p:nvSpPr>
        <p:spPr>
          <a:xfrm>
            <a:off x="112098" y="3356808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8EC36A-5D60-776A-73EB-836672B80342}"/>
              </a:ext>
            </a:extLst>
          </p:cNvPr>
          <p:cNvSpPr txBox="1"/>
          <p:nvPr/>
        </p:nvSpPr>
        <p:spPr>
          <a:xfrm>
            <a:off x="132272" y="3974691"/>
            <a:ext cx="160217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? </a:t>
            </a:r>
            <a:r>
              <a:rPr lang="en-US" dirty="0"/>
              <a:t>Specialized </a:t>
            </a:r>
          </a:p>
          <a:p>
            <a:r>
              <a:rPr lang="en-US" dirty="0"/>
              <a:t>– Other – New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8FA53A-3F26-9149-91FF-3B9CB9C7ACBE}"/>
              </a:ext>
            </a:extLst>
          </p:cNvPr>
          <p:cNvSpPr txBox="1"/>
          <p:nvPr/>
        </p:nvSpPr>
        <p:spPr>
          <a:xfrm>
            <a:off x="132272" y="4586480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</a:t>
            </a:r>
            <a:r>
              <a:rPr lang="en-US" dirty="0"/>
              <a:t>ondition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C0A64F-89FB-E2B4-9C86-95B86EBB4E44}"/>
              </a:ext>
            </a:extLst>
          </p:cNvPr>
          <p:cNvSpPr txBox="1"/>
          <p:nvPr/>
        </p:nvSpPr>
        <p:spPr>
          <a:xfrm>
            <a:off x="132272" y="4913614"/>
            <a:ext cx="887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</a:t>
            </a:r>
            <a:r>
              <a:rPr lang="en-US" dirty="0"/>
              <a:t>atings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6516B2B-484E-83B4-7C33-7DA03A801F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9847" y="1219300"/>
            <a:ext cx="4201084" cy="445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902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B425B-C5E2-1857-81BA-09704A722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3CE7F5E-165A-823C-6C64-11D93CD35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B778E87B-A685-89B5-45C7-85764CF62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CD3257E-9382-D223-04AB-63029C326F25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E8310E7-8D0E-E8B4-1135-CA97FA004A5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8E5CF80-A700-58D7-C68A-E583CE1B2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DCFDE13D-1571-3581-9685-6195C62828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AEBF547-44EE-B34A-2EEF-D73FDD34AB47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4295F5C-0960-59CB-5CC2-4599F75CCEB3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618CC7A-0EE1-6C34-FC35-A1ED8E96C7E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A9686FA5-E140-98EC-AF2B-9B9AE0C5FDDF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03F538B-71E7-8624-92CE-135C66A12EA6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247B2A0-9768-AAE4-4BD2-EEDAD5FE213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F75C365-21B0-79BD-21D7-B5B8B7169C3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3849DFCF-7D9B-9491-BEF3-9067B64E5268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6FDA858-5898-DE66-9CBF-7B1CD2588849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9E94F4-3069-DC00-B58E-8606290DBEF2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E78C11F-78A8-23B4-D07C-BB5DF6C538B1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EBE60F8A-63B8-978D-25DE-37CC80D44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12" name="Picture 11" descr="A blue umbrellas and chairs&#10;&#10;AI-generated content may be incorrect.">
            <a:extLst>
              <a:ext uri="{FF2B5EF4-FFF2-40B4-BE49-F238E27FC236}">
                <a16:creationId xmlns:a16="http://schemas.microsoft.com/office/drawing/2014/main" id="{39A8E1DC-C9AB-AD5A-90DB-9CD2C8578B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0" y="2063084"/>
            <a:ext cx="6465875" cy="27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952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rM Theme">
  <a:themeElements>
    <a:clrScheme name="BrM Bentley">
      <a:dk1>
        <a:sysClr val="windowText" lastClr="000000"/>
      </a:dk1>
      <a:lt1>
        <a:sysClr val="window" lastClr="FFFFFF"/>
      </a:lt1>
      <a:dk2>
        <a:srgbClr val="004D7C"/>
      </a:dk2>
      <a:lt2>
        <a:srgbClr val="E2E7E7"/>
      </a:lt2>
      <a:accent1>
        <a:srgbClr val="16A4FA"/>
      </a:accent1>
      <a:accent2>
        <a:srgbClr val="F1C639"/>
      </a:accent2>
      <a:accent3>
        <a:srgbClr val="ECECEC"/>
      </a:accent3>
      <a:accent4>
        <a:srgbClr val="ECF1F4"/>
      </a:accent4>
      <a:accent5>
        <a:srgbClr val="4472C4"/>
      </a:accent5>
      <a:accent6>
        <a:srgbClr val="032949"/>
      </a:accent6>
      <a:hlink>
        <a:srgbClr val="58B637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M Theme" id="{5123F2EB-25C1-4A1C-980E-5873C81B7744}" vid="{8EC486A2-04F8-4BC0-AF0C-7F77EEC8DA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fe7441-4f2e-47e8-8e1b-02dd8a3c15a2">
      <Terms xmlns="http://schemas.microsoft.com/office/infopath/2007/PartnerControls"/>
    </lcf76f155ced4ddcb4097134ff3c332f>
    <TaxCatchAll xmlns="3babfbcc-2ab7-4f98-b0a6-fd32de32235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3D99D9C4FA84BB1C7AFE4FC6BBEAA" ma:contentTypeVersion="13" ma:contentTypeDescription="Create a new document." ma:contentTypeScope="" ma:versionID="e620097f229119f50ef685389d535bd7">
  <xsd:schema xmlns:xsd="http://www.w3.org/2001/XMLSchema" xmlns:xs="http://www.w3.org/2001/XMLSchema" xmlns:p="http://schemas.microsoft.com/office/2006/metadata/properties" xmlns:ns2="defe7441-4f2e-47e8-8e1b-02dd8a3c15a2" xmlns:ns3="3babfbcc-2ab7-4f98-b0a6-fd32de322351" targetNamespace="http://schemas.microsoft.com/office/2006/metadata/properties" ma:root="true" ma:fieldsID="d81b2398a1577d74e28917daeb2f036b" ns2:_="" ns3:_="">
    <xsd:import namespace="defe7441-4f2e-47e8-8e1b-02dd8a3c15a2"/>
    <xsd:import namespace="3babfbcc-2ab7-4f98-b0a6-fd32de3223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fe7441-4f2e-47e8-8e1b-02dd8a3c1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8230d01-0739-4509-9b60-28feaf59af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bfbcc-2ab7-4f98-b0a6-fd32de3223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1b65160-cab5-4fd0-9f87-42f11b5997f4}" ma:internalName="TaxCatchAll" ma:showField="CatchAllData" ma:web="3babfbcc-2ab7-4f98-b0a6-fd32de322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1FF6C6-7660-424B-9F5B-EDB3734331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F7ED35-AEC0-4FC4-A95A-9A1639374DB8}">
  <ds:schemaRefs>
    <ds:schemaRef ds:uri="http://schemas.microsoft.com/office/2006/metadata/properties"/>
    <ds:schemaRef ds:uri="http://schemas.microsoft.com/office/infopath/2007/PartnerControls"/>
    <ds:schemaRef ds:uri="4f2a138a-3281-4113-9ef0-634ee0aadef0"/>
    <ds:schemaRef ds:uri="a0e34925-d715-48bc-ac5b-2c75697789a4"/>
  </ds:schemaRefs>
</ds:datastoreItem>
</file>

<file path=customXml/itemProps3.xml><?xml version="1.0" encoding="utf-8"?>
<ds:datastoreItem xmlns:ds="http://schemas.openxmlformats.org/officeDocument/2006/customXml" ds:itemID="{F93E5861-BA89-4449-B426-EE5ED1615BD2}"/>
</file>

<file path=docProps/app.xml><?xml version="1.0" encoding="utf-8"?>
<Properties xmlns="http://schemas.openxmlformats.org/officeDocument/2006/extended-properties" xmlns:vt="http://schemas.openxmlformats.org/officeDocument/2006/docPropsVTypes">
  <Template>BrM Theme</Template>
  <TotalTime>1745</TotalTime>
  <Words>1489</Words>
  <Application>Microsoft Office PowerPoint</Application>
  <PresentationFormat>Widescreen</PresentationFormat>
  <Paragraphs>388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8" baseType="lpstr">
      <vt:lpstr>Arial</vt:lpstr>
      <vt:lpstr>Calibri</vt:lpstr>
      <vt:lpstr>Calibri Light</vt:lpstr>
      <vt:lpstr>HK Nova ExtraBold</vt:lpstr>
      <vt:lpstr>HK Nova Heavy</vt:lpstr>
      <vt:lpstr>HK Nova Light</vt:lpstr>
      <vt:lpstr>HK Nova Medium</vt:lpstr>
      <vt:lpstr>BrM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Zac Boyle</dc:creator>
  <cp:lastModifiedBy>Zac Boyle</cp:lastModifiedBy>
  <cp:revision>2</cp:revision>
  <dcterms:created xsi:type="dcterms:W3CDTF">2025-08-21T19:14:52Z</dcterms:created>
  <dcterms:modified xsi:type="dcterms:W3CDTF">2025-09-05T19:00:26Z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0x0101004953D99D9C4FA84BB1C7AFE4FC6BBEAA</vt:lpwstr>
  </property>
  <property fmtid="{D5CDD505-2E9C-101B-9397-08002B2CF9AE}" pid="3" name="MediaServiceImageTags">
    <vt:lpwstr/>
  </property>
</Properties>
</file>