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2" r:id="rId4"/>
  </p:sldMasterIdLst>
  <p:notesMasterIdLst>
    <p:notesMasterId r:id="rId23"/>
  </p:notesMasterIdLst>
  <p:handoutMasterIdLst>
    <p:handoutMasterId r:id="rId24"/>
  </p:handoutMasterIdLst>
  <p:sldIdLst>
    <p:sldId id="266" r:id="rId5"/>
    <p:sldId id="257" r:id="rId6"/>
    <p:sldId id="267" r:id="rId7"/>
    <p:sldId id="268" r:id="rId8"/>
    <p:sldId id="273" r:id="rId9"/>
    <p:sldId id="274" r:id="rId10"/>
    <p:sldId id="269" r:id="rId11"/>
    <p:sldId id="270" r:id="rId12"/>
    <p:sldId id="271" r:id="rId13"/>
    <p:sldId id="272" r:id="rId14"/>
    <p:sldId id="277" r:id="rId15"/>
    <p:sldId id="276" r:id="rId16"/>
    <p:sldId id="279" r:id="rId17"/>
    <p:sldId id="278" r:id="rId18"/>
    <p:sldId id="283" r:id="rId19"/>
    <p:sldId id="282" r:id="rId20"/>
    <p:sldId id="281" r:id="rId21"/>
    <p:sldId id="280" r:id="rId22"/>
  </p:sldIdLst>
  <p:sldSz cx="18288000" cy="10287000"/>
  <p:notesSz cx="6858000" cy="9144000"/>
  <p:embeddedFontLst>
    <p:embeddedFont>
      <p:font typeface="Söhne Italic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1"/>
    <a:srgbClr val="FFFFFF"/>
    <a:srgbClr val="541B57"/>
    <a:srgbClr val="E57328"/>
    <a:srgbClr val="E98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A3A0C0-77AF-D03D-7601-4401894C84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D338C0-E8C0-D729-D5F6-86DBFC4A5A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3E419-6485-41D5-BD1F-FCB3E65F1FB0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A0E05-C1E5-1788-0189-EEF92315F3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0C98F-28FB-CD61-26AB-2F5EEEEDD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40613-860D-471B-A307-E7883A4FA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54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6253B-03BE-4C25-B167-BF62D551A876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4AA60-0987-4DF4-A820-A83B2BA2E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7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4AA60-0987-4DF4-A820-A83B2BA2ED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DF542CC-A157-2FB6-17E0-0BB8D4086515}"/>
              </a:ext>
            </a:extLst>
          </p:cNvPr>
          <p:cNvSpPr txBox="1"/>
          <p:nvPr userDrawn="1"/>
        </p:nvSpPr>
        <p:spPr>
          <a:xfrm>
            <a:off x="1047750" y="8602662"/>
            <a:ext cx="16192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2025 Bridge Management User Group Meeting </a:t>
            </a:r>
          </a:p>
          <a:p>
            <a:pPr algn="ctr"/>
            <a:r>
              <a:rPr lang="en-US" sz="3600">
                <a:solidFill>
                  <a:schemeClr val="bg1"/>
                </a:solidFill>
              </a:rPr>
              <a:t>Providence, RI | September 9-10, 2025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FF918-5C0E-6F63-E36E-473CB2344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2F1997-F9A8-24BD-92FB-A8FA4C6D3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8DF7D7-0775-AB39-FDA8-0A52F74DF2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1479" y="852694"/>
            <a:ext cx="4385042" cy="13870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62B29-378D-B17E-0207-D202FB28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630FF-4110-8074-B64D-62A59F8A4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F275-BB21-7E1B-AB2C-D73A8BB7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3EFC4-3CD3-7E78-A086-E237537A9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65FD1-8C7C-3509-2199-62643F08A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1F0F3-74A9-E1A4-2EB4-7408979C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8B0B-C5AD-8B69-7C74-E3D20C08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40102D-DE5A-0C76-7CE5-9F30CEEF31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7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5AE69-BABD-8227-140B-B08DF3504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2A34A-F129-C1F1-B6D5-0BC17549D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6DC25-9B20-21BB-BDD6-1F112B2C1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7FD16-E037-B5FD-9A24-F5BA04AA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C92B9-A641-385B-A4FA-12B1C91F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3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0016-B431-0B3B-8D8A-8D442A938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12F1B-B08A-F896-3242-5FB5FFA92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CCD6-F342-DAF1-73C2-4AB4980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B4533-1E64-0BA3-A177-F5302BAE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F93BD-46E2-116C-2394-CC062A6C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63E213-6270-2357-848C-DD054D8FF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F635A1-FD1B-3DC9-1F9A-2EB3848F16DA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chemeClr val="tx1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</p:spTree>
    <p:extLst>
      <p:ext uri="{BB962C8B-B14F-4D97-AF65-F5344CB8AC3E}">
        <p14:creationId xmlns:p14="http://schemas.microsoft.com/office/powerpoint/2010/main" val="517407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">
            <a:extLst>
              <a:ext uri="{FF2B5EF4-FFF2-40B4-BE49-F238E27FC236}">
                <a16:creationId xmlns:a16="http://schemas.microsoft.com/office/drawing/2014/main" id="{06A1AFBF-470C-7099-BC2D-AC2238EAB079}"/>
              </a:ext>
            </a:extLst>
          </p:cNvPr>
          <p:cNvGrpSpPr/>
          <p:nvPr userDrawn="1"/>
        </p:nvGrpSpPr>
        <p:grpSpPr>
          <a:xfrm>
            <a:off x="0" y="-258637"/>
            <a:ext cx="8278334" cy="10545637"/>
            <a:chOff x="0" y="-38100"/>
            <a:chExt cx="2256375" cy="2869069"/>
          </a:xfrm>
          <a:solidFill>
            <a:srgbClr val="008AC1"/>
          </a:solidFill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CA1C7C6-C30A-832E-AAE8-E7F898173032}"/>
                </a:ext>
              </a:extLst>
            </p:cNvPr>
            <p:cNvSpPr/>
            <p:nvPr/>
          </p:nvSpPr>
          <p:spPr>
            <a:xfrm>
              <a:off x="76073" y="30018"/>
              <a:ext cx="2180302" cy="2800951"/>
            </a:xfrm>
            <a:custGeom>
              <a:avLst/>
              <a:gdLst/>
              <a:ahLst/>
              <a:cxnLst/>
              <a:rect l="l" t="t" r="r" b="b"/>
              <a:pathLst>
                <a:path w="2256375" h="2830969">
                  <a:moveTo>
                    <a:pt x="0" y="0"/>
                  </a:moveTo>
                  <a:lnTo>
                    <a:pt x="2256375" y="0"/>
                  </a:lnTo>
                  <a:lnTo>
                    <a:pt x="2256375" y="2830969"/>
                  </a:lnTo>
                  <a:lnTo>
                    <a:pt x="0" y="28309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ED137349-4BBC-A9AF-41EC-7C6DB07059C4}"/>
                </a:ext>
              </a:extLst>
            </p:cNvPr>
            <p:cNvSpPr txBox="1"/>
            <p:nvPr/>
          </p:nvSpPr>
          <p:spPr>
            <a:xfrm>
              <a:off x="0" y="-38100"/>
              <a:ext cx="2256375" cy="28690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22E6A0-AC02-1780-31A2-5C20B6328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685800"/>
            <a:ext cx="6624638" cy="24003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5F5A3-CCAC-692E-FB45-CB734AF07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4111" y="1481138"/>
            <a:ext cx="8429763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40D40-8E62-C2CB-B073-A381F5713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401" y="3086100"/>
            <a:ext cx="6624638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10A0F-A9B3-9A75-F6AA-362DAC67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F06ABA-4573-BF65-DB30-98D1DE8E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39B65-5C03-97C9-27A4-1564612A8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85B206CE-ABD8-DF93-152E-C04EC4FBB294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rgbClr val="FFFFFF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3C5D61-071D-2916-6E65-B17BB2AC3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83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695F81-63BF-56EC-B1EC-37156C1546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9086" y="852694"/>
            <a:ext cx="4289827" cy="13870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191425-F177-E2C6-B972-1639BF85D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CD937-990E-4D6D-9FD5-D78F7E7A3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F855A-F048-373A-3492-917107C72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8798C-4DEE-2B94-D29A-F45FE030C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85730-37A1-64A2-FF10-3474E66B6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37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E7EC-9C8A-4208-CF71-2839575B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C82D4-28FC-5B8E-7FAF-8B1C6C5EC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60590-EDD8-79AD-C1AE-72663402D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31CE6-1B45-17B0-5FC0-B580C176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89231-2D34-E569-59FC-FE7B3FE2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7F36A-8AFA-DDB3-A860-56E18A278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C154D-49F0-024E-E147-284E3F9BF9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63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E8F9-E63A-856F-92AB-0BE3B567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80B49-251B-86CF-E2A0-E5EB428EC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729B9-3C9E-EB06-9F02-2C110E1BE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CF9F62-3531-5382-92B5-82429AA49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BE523-B00F-181A-7D24-1AFBAABBD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03E4F-5F60-A6FC-4E4B-0EA31A9C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A3371-0FB0-E057-0292-BFF6501F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F41CD4-B4B6-90FE-9C9E-B5E6A17E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D01C8F-253B-5323-FACF-293681A68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15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F3BD8-7557-1A48-31D5-F6C3D8ED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A8140-386D-98DE-D9C6-A8712B675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283D3-A460-05E6-06D1-99C8EA08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DA4D40-3FDC-E6FF-7D95-EA44F589CB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3836C4-0F60-D555-BE01-556D34C7EDF5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chemeClr val="tx1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</p:spTree>
    <p:extLst>
      <p:ext uri="{BB962C8B-B14F-4D97-AF65-F5344CB8AC3E}">
        <p14:creationId xmlns:p14="http://schemas.microsoft.com/office/powerpoint/2010/main" val="119006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">
            <a:extLst>
              <a:ext uri="{FF2B5EF4-FFF2-40B4-BE49-F238E27FC236}">
                <a16:creationId xmlns:a16="http://schemas.microsoft.com/office/drawing/2014/main" id="{35D9F747-7F6C-9A06-96B1-A1B034D13A14}"/>
              </a:ext>
            </a:extLst>
          </p:cNvPr>
          <p:cNvGrpSpPr/>
          <p:nvPr userDrawn="1"/>
        </p:nvGrpSpPr>
        <p:grpSpPr>
          <a:xfrm>
            <a:off x="0" y="-258637"/>
            <a:ext cx="8278334" cy="10545637"/>
            <a:chOff x="0" y="-38100"/>
            <a:chExt cx="2256375" cy="2869069"/>
          </a:xfrm>
          <a:solidFill>
            <a:srgbClr val="008AC1"/>
          </a:solidFill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3AA53771-BC75-123F-9C2A-4EFB42F38CC8}"/>
                </a:ext>
              </a:extLst>
            </p:cNvPr>
            <p:cNvSpPr/>
            <p:nvPr/>
          </p:nvSpPr>
          <p:spPr>
            <a:xfrm>
              <a:off x="76073" y="30018"/>
              <a:ext cx="2180302" cy="2800951"/>
            </a:xfrm>
            <a:custGeom>
              <a:avLst/>
              <a:gdLst/>
              <a:ahLst/>
              <a:cxnLst/>
              <a:rect l="l" t="t" r="r" b="b"/>
              <a:pathLst>
                <a:path w="2256375" h="2830969">
                  <a:moveTo>
                    <a:pt x="0" y="0"/>
                  </a:moveTo>
                  <a:lnTo>
                    <a:pt x="2256375" y="0"/>
                  </a:lnTo>
                  <a:lnTo>
                    <a:pt x="2256375" y="2830969"/>
                  </a:lnTo>
                  <a:lnTo>
                    <a:pt x="0" y="28309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3B358B6D-BE8C-9D7C-2520-E6446567FA75}"/>
                </a:ext>
              </a:extLst>
            </p:cNvPr>
            <p:cNvSpPr txBox="1"/>
            <p:nvPr/>
          </p:nvSpPr>
          <p:spPr>
            <a:xfrm>
              <a:off x="0" y="-38100"/>
              <a:ext cx="2256375" cy="28690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A60C1E-717C-5186-6C6B-1A71A5FA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685800"/>
            <a:ext cx="7238998" cy="2400300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502C2B-7905-7EF4-6715-09AB17842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62999" y="1481138"/>
            <a:ext cx="8270875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67F39-AD81-7614-565C-12A290F20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400" y="3086100"/>
            <a:ext cx="7238999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30590-2635-B28A-D5E5-A53E588F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6F18A-C1E7-A634-037A-A9EDA2E78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35DF4-C16E-3F94-2AF2-A6898347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778FB66-1CBE-A25C-6B2B-399D9A15569F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rgbClr val="FFFFFF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E4E5FAD-8B8D-858A-EF2B-2B64DE0F06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0400" y="9104292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4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0C1E-717C-5186-6C6B-1A71A5FA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67F39-AD81-7614-565C-12A290F20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30590-2635-B28A-D5E5-A53E588F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6F18A-C1E7-A634-037A-A9EDA2E78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35DF4-C16E-3F94-2AF2-A6898347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4ABBD-E4C1-A034-4000-34805E7904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3037" y="9091887"/>
            <a:ext cx="2929318" cy="92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7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EB8AC-B777-9A78-1058-B6571771A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BFC84-BBFE-1449-0049-14BA65796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0AE76-EFDF-D7CD-2FAE-D343141C6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FA8E-D5C3-46EA-A273-6E198342B807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F1E04-1A6E-F848-ADB5-9CA2D538A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5C416-7A4A-F4D6-C978-42BD67406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4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0" r:id="rId3"/>
    <p:sldLayoutId id="2147483665" r:id="rId4"/>
    <p:sldLayoutId id="2147483666" r:id="rId5"/>
    <p:sldLayoutId id="2147483667" r:id="rId6"/>
    <p:sldLayoutId id="2147483669" r:id="rId7"/>
    <p:sldLayoutId id="2147483671" r:id="rId8"/>
    <p:sldLayoutId id="2147483674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proofpoint.com/v2/url?u=http-3A__www.dot.ri.gov_&amp;d=DwMFAg&amp;c=vYl7KJMDeuM7F-Nqf_hfailBifPmyspo7hrJGlNN7nU&amp;r=hLlWW3qqklCcJQMxH86Ht4GVR2qo4OCQ0DA3j11zeTw&amp;m=cbGTY0P2yTT6mySU80JxJnsfpbxkvowhzyU9N2YVJ28&amp;s=AuO9c4PXSMbplnDQ5hybFsC5YtbSIW_XRvxCNYKu3j0&amp;e=" TargetMode="External"/><Relationship Id="rId2" Type="http://schemas.openxmlformats.org/officeDocument/2006/relationships/hyperlink" Target="mailto:craig.nazareth@dot.ri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21B7B-D4B4-4E84-2810-BB510C43A7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Dashboards and Reports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CFC2F-D16D-202D-2550-A409144E42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Export and Imports files </a:t>
            </a:r>
          </a:p>
        </p:txBody>
      </p:sp>
    </p:spTree>
    <p:extLst>
      <p:ext uri="{BB962C8B-B14F-4D97-AF65-F5344CB8AC3E}">
        <p14:creationId xmlns:p14="http://schemas.microsoft.com/office/powerpoint/2010/main" val="258538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3F7808B-95C0-CF78-D768-8AFC72693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321" y="2536825"/>
            <a:ext cx="14234276" cy="6424112"/>
          </a:xfrm>
        </p:spPr>
      </p:pic>
    </p:spTree>
    <p:extLst>
      <p:ext uri="{BB962C8B-B14F-4D97-AF65-F5344CB8AC3E}">
        <p14:creationId xmlns:p14="http://schemas.microsoft.com/office/powerpoint/2010/main" val="1923885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21792-FD13-A1D2-C724-3A078766F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4A14-7DB9-54AC-0E91-9990C35DD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B8BB24-51F7-2277-57A4-D05C49896A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023" y="2422842"/>
            <a:ext cx="14351898" cy="6653352"/>
          </a:xfrm>
        </p:spPr>
      </p:pic>
    </p:spTree>
    <p:extLst>
      <p:ext uri="{BB962C8B-B14F-4D97-AF65-F5344CB8AC3E}">
        <p14:creationId xmlns:p14="http://schemas.microsoft.com/office/powerpoint/2010/main" val="231178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F9835-559A-9F38-4F5F-7C4B0A575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9AC0-9FB9-B8D2-F3D9-92D7BEF6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F3FD1C-D7FB-83B8-227B-8122722DB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6095" y="2738438"/>
            <a:ext cx="14075809" cy="6527800"/>
          </a:xfrm>
        </p:spPr>
      </p:pic>
    </p:spTree>
    <p:extLst>
      <p:ext uri="{BB962C8B-B14F-4D97-AF65-F5344CB8AC3E}">
        <p14:creationId xmlns:p14="http://schemas.microsoft.com/office/powerpoint/2010/main" val="75273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38DA5-80BF-B8C4-4F37-A4F334E22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03C30-85E0-EFBA-89C1-5670F8A9A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3C8E71-C99F-4CBC-5E33-EAED7E264D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1261" y="2738438"/>
            <a:ext cx="14125477" cy="6527800"/>
          </a:xfrm>
        </p:spPr>
      </p:pic>
    </p:spTree>
    <p:extLst>
      <p:ext uri="{BB962C8B-B14F-4D97-AF65-F5344CB8AC3E}">
        <p14:creationId xmlns:p14="http://schemas.microsoft.com/office/powerpoint/2010/main" val="463943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64443-A96D-96BF-5C4C-36FCAADBC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7FC21-FC53-F13B-A752-1BDC89D5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C0D349F-E912-9EB8-18E5-F2F124DF4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4956" y="2536825"/>
            <a:ext cx="13346478" cy="6145350"/>
          </a:xfrm>
        </p:spPr>
      </p:pic>
    </p:spTree>
    <p:extLst>
      <p:ext uri="{BB962C8B-B14F-4D97-AF65-F5344CB8AC3E}">
        <p14:creationId xmlns:p14="http://schemas.microsoft.com/office/powerpoint/2010/main" val="4116940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102C8-8250-12E4-DF6D-B65577FD0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EFEA9-B2B9-555D-C81D-EFCD9567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5DAAC-8D68-F054-5823-0CE238579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4457" y="2171700"/>
            <a:ext cx="15199086" cy="688385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4D1749-B226-FACB-2D78-A69DDF289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580" y="7015205"/>
            <a:ext cx="6750462" cy="2200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DE3C7-01A2-3AA8-7D74-FB71A52FD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6866" y="5624484"/>
            <a:ext cx="5531134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36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0EC72-B1D4-3371-C461-9A1C5263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3C6BC-F03D-5271-8A0B-FAB1CCCB1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E59ECD-5E31-BC03-AFCD-DF502103E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998" y="3458462"/>
            <a:ext cx="10627680" cy="294636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B6BC96-1634-A60E-2374-E53FA324A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5874" y="1104826"/>
            <a:ext cx="4750044" cy="28639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5884F7-F418-3D64-A6A8-BADA32758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1460" y="5947954"/>
            <a:ext cx="4983480" cy="295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64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C5A36-FDCE-9907-502A-9BA1B3408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0CF63-13BD-DB7A-8B85-E06B0FC91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0D2415-EB6B-DA2A-D602-DEE1A6179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396" y="3199069"/>
            <a:ext cx="15415208" cy="4311533"/>
          </a:xfrm>
        </p:spPr>
      </p:pic>
    </p:spTree>
    <p:extLst>
      <p:ext uri="{BB962C8B-B14F-4D97-AF65-F5344CB8AC3E}">
        <p14:creationId xmlns:p14="http://schemas.microsoft.com/office/powerpoint/2010/main" val="1707829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83FDA-8575-9C69-FF60-38959AF0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0AA0-DB3E-938C-BCD7-3EDD11B1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DEDB7-8E08-0CCD-0BC5-AD2167FE7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Question?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Craig Nazareth</a:t>
            </a:r>
            <a:endParaRPr lang="en-US" dirty="0"/>
          </a:p>
          <a:p>
            <a:r>
              <a:rPr lang="en-US" dirty="0"/>
              <a:t>Bridge Safety Inspection &amp; Ratings Database Information Manager</a:t>
            </a:r>
          </a:p>
          <a:p>
            <a:r>
              <a:rPr lang="en-US" dirty="0"/>
              <a:t>Providence, Rhode Island, 02903</a:t>
            </a:r>
          </a:p>
          <a:p>
            <a:r>
              <a:rPr lang="en-US" dirty="0"/>
              <a:t>O: 401-563-4915</a:t>
            </a:r>
          </a:p>
          <a:p>
            <a:r>
              <a:rPr lang="en-US" dirty="0"/>
              <a:t>State Cell 401-408-1592</a:t>
            </a:r>
          </a:p>
          <a:p>
            <a:r>
              <a:rPr lang="en-US" u="sng" dirty="0">
                <a:hlinkClick r:id="rId2"/>
              </a:rPr>
              <a:t>craig.nazareth@dot.ri.gov</a:t>
            </a:r>
            <a:endParaRPr lang="en-US" dirty="0"/>
          </a:p>
          <a:p>
            <a:r>
              <a:rPr lang="en-US" u="sng" dirty="0">
                <a:hlinkClick r:id="rId3" tooltip="http://www.dot.ri.gov/"/>
              </a:rPr>
              <a:t>http://www.dot.ri.gov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2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6AEF6B-83C9-9A94-3A76-7F1F31419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437" y="2082519"/>
            <a:ext cx="13225520" cy="6527800"/>
          </a:xfrm>
        </p:spPr>
      </p:pic>
    </p:spTree>
    <p:extLst>
      <p:ext uri="{BB962C8B-B14F-4D97-AF65-F5344CB8AC3E}">
        <p14:creationId xmlns:p14="http://schemas.microsoft.com/office/powerpoint/2010/main" val="91096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2D4D11C-F3C0-42AE-338C-C8B25828A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913" y="2142693"/>
            <a:ext cx="13211192" cy="6527800"/>
          </a:xfrm>
        </p:spPr>
      </p:pic>
    </p:spTree>
    <p:extLst>
      <p:ext uri="{BB962C8B-B14F-4D97-AF65-F5344CB8AC3E}">
        <p14:creationId xmlns:p14="http://schemas.microsoft.com/office/powerpoint/2010/main" val="245507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02F4F8A-0E47-B0BF-6F58-2A85844B4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489" y="3530255"/>
            <a:ext cx="15385022" cy="4944165"/>
          </a:xfrm>
        </p:spPr>
      </p:pic>
    </p:spTree>
    <p:extLst>
      <p:ext uri="{BB962C8B-B14F-4D97-AF65-F5344CB8AC3E}">
        <p14:creationId xmlns:p14="http://schemas.microsoft.com/office/powerpoint/2010/main" val="75442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EC62E5-F250-9FFC-EC69-1E0BD85FA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0464" y="1788179"/>
            <a:ext cx="10404077" cy="7390261"/>
          </a:xfrm>
        </p:spPr>
      </p:pic>
    </p:spTree>
    <p:extLst>
      <p:ext uri="{BB962C8B-B14F-4D97-AF65-F5344CB8AC3E}">
        <p14:creationId xmlns:p14="http://schemas.microsoft.com/office/powerpoint/2010/main" val="318662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EC62E5-F250-9FFC-EC69-1E0BD85FA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207" y="1886150"/>
            <a:ext cx="10404077" cy="739026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E232A7-6F4A-D115-67BC-8C81F80C9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6573" y="3463114"/>
            <a:ext cx="6411220" cy="4887007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3D7A948-331A-486A-DC03-B840C1679266}"/>
              </a:ext>
            </a:extLst>
          </p:cNvPr>
          <p:cNvSpPr/>
          <p:nvPr/>
        </p:nvSpPr>
        <p:spPr>
          <a:xfrm>
            <a:off x="9552214" y="4947557"/>
            <a:ext cx="1779815" cy="63372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8A50B04-9857-1793-B8CA-ACBB3D88E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025" y="1721550"/>
            <a:ext cx="10710303" cy="7561179"/>
          </a:xfr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2C4EB9C-BFEE-EDAB-DF8F-16BB7C36958F}"/>
              </a:ext>
            </a:extLst>
          </p:cNvPr>
          <p:cNvSpPr/>
          <p:nvPr/>
        </p:nvSpPr>
        <p:spPr>
          <a:xfrm>
            <a:off x="4980214" y="6238475"/>
            <a:ext cx="1779815" cy="63372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7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081B16-CCE4-17AA-476A-E802E3DBF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0024" y="1884488"/>
            <a:ext cx="10027886" cy="7381750"/>
          </a:xfrm>
        </p:spPr>
      </p:pic>
    </p:spTree>
    <p:extLst>
      <p:ext uri="{BB962C8B-B14F-4D97-AF65-F5344CB8AC3E}">
        <p14:creationId xmlns:p14="http://schemas.microsoft.com/office/powerpoint/2010/main" val="4256529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3EC30A-2873-ABF7-953B-68A8EB882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DF79C-2A23-A8A5-212F-A3E86E3E9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920" y="1854502"/>
            <a:ext cx="11266160" cy="741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2645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abfbcc-2ab7-4f98-b0a6-fd32de322351" xsi:nil="true"/>
    <lcf76f155ced4ddcb4097134ff3c332f xmlns="defe7441-4f2e-47e8-8e1b-02dd8a3c15a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3D99D9C4FA84BB1C7AFE4FC6BBEAA" ma:contentTypeVersion="13" ma:contentTypeDescription="Create a new document." ma:contentTypeScope="" ma:versionID="e620097f229119f50ef685389d535bd7">
  <xsd:schema xmlns:xsd="http://www.w3.org/2001/XMLSchema" xmlns:xs="http://www.w3.org/2001/XMLSchema" xmlns:p="http://schemas.microsoft.com/office/2006/metadata/properties" xmlns:ns2="defe7441-4f2e-47e8-8e1b-02dd8a3c15a2" xmlns:ns3="3babfbcc-2ab7-4f98-b0a6-fd32de322351" targetNamespace="http://schemas.microsoft.com/office/2006/metadata/properties" ma:root="true" ma:fieldsID="d81b2398a1577d74e28917daeb2f036b" ns2:_="" ns3:_="">
    <xsd:import namespace="defe7441-4f2e-47e8-8e1b-02dd8a3c15a2"/>
    <xsd:import namespace="3babfbcc-2ab7-4f98-b0a6-fd32de3223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fe7441-4f2e-47e8-8e1b-02dd8a3c1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8230d01-0739-4509-9b60-28feaf59af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bfbcc-2ab7-4f98-b0a6-fd32de3223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1b65160-cab5-4fd0-9f87-42f11b5997f4}" ma:internalName="TaxCatchAll" ma:showField="CatchAllData" ma:web="3babfbcc-2ab7-4f98-b0a6-fd32de322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E968D5-1B05-4ADB-96E1-FE6FE3F2DAA9}">
  <ds:schemaRefs>
    <ds:schemaRef ds:uri="873d1f22-e879-40f0-8486-dfa5b4540ec1"/>
    <ds:schemaRef ds:uri="948211e6-d5cb-4b41-909c-70a5cc5a586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F39614C-1838-4A88-9776-3C4F9E5CC7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031C2F-2313-4927-9E83-C18B2BE7CDE5}"/>
</file>

<file path=docProps/app.xml><?xml version="1.0" encoding="utf-8"?>
<Properties xmlns="http://schemas.openxmlformats.org/officeDocument/2006/extended-properties" xmlns:vt="http://schemas.openxmlformats.org/officeDocument/2006/docPropsVTypes">
  <Template>AASHTOWare PermitRoute UEACM 2025 PPT </Template>
  <TotalTime>3396</TotalTime>
  <Words>68</Words>
  <Application>Microsoft Office PowerPoint</Application>
  <PresentationFormat>Custom</PresentationFormat>
  <Paragraphs>29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Söhne Italics</vt:lpstr>
      <vt:lpstr>Arial</vt:lpstr>
      <vt:lpstr>Aptos Display</vt:lpstr>
      <vt:lpstr>Aptos</vt:lpstr>
      <vt:lpstr>Custom Design</vt:lpstr>
      <vt:lpstr>Dashboards and Reports 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Dashboards</vt:lpstr>
      <vt:lpstr>Reports</vt:lpstr>
      <vt:lpstr>Reports</vt:lpstr>
      <vt:lpstr>Reports</vt:lpstr>
      <vt:lpstr>Reports</vt:lpstr>
      <vt:lpstr>Reports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Berkley</dc:creator>
  <cp:lastModifiedBy>Nazareth, Craig (DOT)</cp:lastModifiedBy>
  <cp:revision>9</cp:revision>
  <dcterms:created xsi:type="dcterms:W3CDTF">2025-04-17T16:13:08Z</dcterms:created>
  <dcterms:modified xsi:type="dcterms:W3CDTF">2025-09-09T13:14:53Z</dcterms:modified>
  <dc:identifier>DAGZ2KYgck4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0x0101004953D99D9C4FA84BB1C7AFE4FC6BBEAA</vt:lpwstr>
  </property>
  <property fmtid="{D5CDD505-2E9C-101B-9397-08002B2CF9AE}" pid="3" name="MediaServiceImageTags">
    <vt:lpwstr/>
  </property>
</Properties>
</file>