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2" r:id="rId4"/>
  </p:sldMasterIdLst>
  <p:notesMasterIdLst>
    <p:notesMasterId r:id="rId19"/>
  </p:notesMasterIdLst>
  <p:handoutMasterIdLst>
    <p:handoutMasterId r:id="rId20"/>
  </p:handoutMasterIdLst>
  <p:sldIdLst>
    <p:sldId id="266" r:id="rId5"/>
    <p:sldId id="268" r:id="rId6"/>
    <p:sldId id="270" r:id="rId7"/>
    <p:sldId id="280" r:id="rId8"/>
    <p:sldId id="276" r:id="rId9"/>
    <p:sldId id="271" r:id="rId10"/>
    <p:sldId id="272" r:id="rId11"/>
    <p:sldId id="258" r:id="rId12"/>
    <p:sldId id="277" r:id="rId13"/>
    <p:sldId id="264" r:id="rId14"/>
    <p:sldId id="281" r:id="rId15"/>
    <p:sldId id="275" r:id="rId16"/>
    <p:sldId id="279" r:id="rId17"/>
    <p:sldId id="278" r:id="rId18"/>
  </p:sldIdLst>
  <p:sldSz cx="18288000" cy="10287000"/>
  <p:notesSz cx="6858000" cy="9144000"/>
  <p:embeddedFontLst>
    <p:embeddedFont>
      <p:font typeface="Söhne Italics" panose="020B0604020202020204" charset="0"/>
      <p:regular r:id="rId21"/>
      <p: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C1"/>
    <a:srgbClr val="FFFFFF"/>
    <a:srgbClr val="541B57"/>
    <a:srgbClr val="E57328"/>
    <a:srgbClr val="E98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55B06-A8A4-4743-8313-23C5735730A2}" v="499" dt="2025-09-08T13:19:17.426"/>
    <p1510:client id="{64052D83-8C14-B345-914A-543AE3EDED31}" v="116" dt="2025-09-09T03:11:52.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40" autoAdjust="0"/>
  </p:normalViewPr>
  <p:slideViewPr>
    <p:cSldViewPr snapToGrid="0">
      <p:cViewPr varScale="1">
        <p:scale>
          <a:sx n="59" d="100"/>
          <a:sy n="59" d="100"/>
        </p:scale>
        <p:origin x="1398" y="96"/>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Hutskow" userId="S::anthony.hutskow@mayvue.com::daf5d6d9-1928-4588-852d-e0f21d5f7d4c" providerId="AD" clId="Web-{CEABDA7F-608B-4370-C4DB-FA8D00D48A2A}"/>
    <pc:docChg chg="modSld">
      <pc:chgData name="Anthony Hutskow" userId="S::anthony.hutskow@mayvue.com::daf5d6d9-1928-4588-852d-e0f21d5f7d4c" providerId="AD" clId="Web-{CEABDA7F-608B-4370-C4DB-FA8D00D48A2A}" dt="2025-09-03T15:41:57.123" v="126" actId="20577"/>
      <pc:docMkLst>
        <pc:docMk/>
      </pc:docMkLst>
      <pc:sldChg chg="modSp">
        <pc:chgData name="Anthony Hutskow" userId="S::anthony.hutskow@mayvue.com::daf5d6d9-1928-4588-852d-e0f21d5f7d4c" providerId="AD" clId="Web-{CEABDA7F-608B-4370-C4DB-FA8D00D48A2A}" dt="2025-09-03T15:41:22.826" v="112" actId="20577"/>
        <pc:sldMkLst>
          <pc:docMk/>
          <pc:sldMk cId="432604897" sldId="264"/>
        </pc:sldMkLst>
        <pc:spChg chg="mod">
          <ac:chgData name="Anthony Hutskow" userId="S::anthony.hutskow@mayvue.com::daf5d6d9-1928-4588-852d-e0f21d5f7d4c" providerId="AD" clId="Web-{CEABDA7F-608B-4370-C4DB-FA8D00D48A2A}" dt="2025-09-03T15:41:22.826" v="112" actId="20577"/>
          <ac:spMkLst>
            <pc:docMk/>
            <pc:sldMk cId="432604897" sldId="264"/>
            <ac:spMk id="3" creationId="{27B12244-66C2-2C06-A1B7-1691E32FFED5}"/>
          </ac:spMkLst>
        </pc:spChg>
      </pc:sldChg>
      <pc:sldChg chg="modSp">
        <pc:chgData name="Anthony Hutskow" userId="S::anthony.hutskow@mayvue.com::daf5d6d9-1928-4588-852d-e0f21d5f7d4c" providerId="AD" clId="Web-{CEABDA7F-608B-4370-C4DB-FA8D00D48A2A}" dt="2025-09-03T15:40:57.543" v="82" actId="20577"/>
        <pc:sldMkLst>
          <pc:docMk/>
          <pc:sldMk cId="3383086716" sldId="272"/>
        </pc:sldMkLst>
        <pc:spChg chg="mod">
          <ac:chgData name="Anthony Hutskow" userId="S::anthony.hutskow@mayvue.com::daf5d6d9-1928-4588-852d-e0f21d5f7d4c" providerId="AD" clId="Web-{CEABDA7F-608B-4370-C4DB-FA8D00D48A2A}" dt="2025-09-03T15:31:54.794" v="8" actId="20577"/>
          <ac:spMkLst>
            <pc:docMk/>
            <pc:sldMk cId="3383086716" sldId="272"/>
            <ac:spMk id="4" creationId="{7F4CBDD9-6356-741B-FF23-CA65AB89FAC8}"/>
          </ac:spMkLst>
        </pc:spChg>
        <pc:spChg chg="mod">
          <ac:chgData name="Anthony Hutskow" userId="S::anthony.hutskow@mayvue.com::daf5d6d9-1928-4588-852d-e0f21d5f7d4c" providerId="AD" clId="Web-{CEABDA7F-608B-4370-C4DB-FA8D00D48A2A}" dt="2025-09-03T15:40:57.543" v="82" actId="20577"/>
          <ac:spMkLst>
            <pc:docMk/>
            <pc:sldMk cId="3383086716" sldId="272"/>
            <ac:spMk id="6" creationId="{D72DC8A0-7817-1D7C-0032-96AFE7E5AB2C}"/>
          </ac:spMkLst>
        </pc:spChg>
      </pc:sldChg>
      <pc:sldChg chg="modSp">
        <pc:chgData name="Anthony Hutskow" userId="S::anthony.hutskow@mayvue.com::daf5d6d9-1928-4588-852d-e0f21d5f7d4c" providerId="AD" clId="Web-{CEABDA7F-608B-4370-C4DB-FA8D00D48A2A}" dt="2025-09-03T15:41:57.123" v="126" actId="20577"/>
        <pc:sldMkLst>
          <pc:docMk/>
          <pc:sldMk cId="377197986" sldId="275"/>
        </pc:sldMkLst>
        <pc:spChg chg="mod">
          <ac:chgData name="Anthony Hutskow" userId="S::anthony.hutskow@mayvue.com::daf5d6d9-1928-4588-852d-e0f21d5f7d4c" providerId="AD" clId="Web-{CEABDA7F-608B-4370-C4DB-FA8D00D48A2A}" dt="2025-09-03T15:41:57.123" v="126" actId="20577"/>
          <ac:spMkLst>
            <pc:docMk/>
            <pc:sldMk cId="377197986" sldId="275"/>
            <ac:spMk id="8" creationId="{9E64C4DA-A194-0828-AB54-2F0595509FBD}"/>
          </ac:spMkLst>
        </pc:spChg>
      </pc:sldChg>
    </pc:docChg>
  </pc:docChgLst>
  <pc:docChgLst>
    <pc:chgData name="Rob Schultz" userId="S::rob.schultz@mayvue.com::9713c8c2-b917-4d0d-bcd5-25f5522e8627" providerId="AD" clId="Web-{677D8A4E-B352-4792-A4B9-0A91869CEF85}"/>
    <pc:docChg chg="modSld">
      <pc:chgData name="Rob Schultz" userId="S::rob.schultz@mayvue.com::9713c8c2-b917-4d0d-bcd5-25f5522e8627" providerId="AD" clId="Web-{677D8A4E-B352-4792-A4B9-0A91869CEF85}" dt="2025-09-05T16:55:44.314" v="2" actId="20577"/>
      <pc:docMkLst>
        <pc:docMk/>
      </pc:docMkLst>
      <pc:sldChg chg="modSp">
        <pc:chgData name="Rob Schultz" userId="S::rob.schultz@mayvue.com::9713c8c2-b917-4d0d-bcd5-25f5522e8627" providerId="AD" clId="Web-{677D8A4E-B352-4792-A4B9-0A91869CEF85}" dt="2025-09-05T16:55:44.314" v="2" actId="20577"/>
        <pc:sldMkLst>
          <pc:docMk/>
          <pc:sldMk cId="440016886" sldId="268"/>
        </pc:sldMkLst>
        <pc:spChg chg="mod">
          <ac:chgData name="Rob Schultz" userId="S::rob.schultz@mayvue.com::9713c8c2-b917-4d0d-bcd5-25f5522e8627" providerId="AD" clId="Web-{677D8A4E-B352-4792-A4B9-0A91869CEF85}" dt="2025-09-05T16:55:44.314" v="2" actId="20577"/>
          <ac:spMkLst>
            <pc:docMk/>
            <pc:sldMk cId="440016886" sldId="268"/>
            <ac:spMk id="3" creationId="{95F8C697-CAF6-D479-42C1-0579427056CD}"/>
          </ac:spMkLst>
        </pc:spChg>
      </pc:sldChg>
    </pc:docChg>
  </pc:docChgLst>
  <pc:docChgLst>
    <pc:chgData name="Anthony Hutskow" userId="S::anthony.hutskow@mayvue.com::daf5d6d9-1928-4588-852d-e0f21d5f7d4c" providerId="AD" clId="Web-{50D36D6F-F8E7-F407-00AB-9A52B52DDD68}"/>
    <pc:docChg chg="modSld">
      <pc:chgData name="Anthony Hutskow" userId="S::anthony.hutskow@mayvue.com::daf5d6d9-1928-4588-852d-e0f21d5f7d4c" providerId="AD" clId="Web-{50D36D6F-F8E7-F407-00AB-9A52B52DDD68}" dt="2025-09-03T13:12:34.725" v="7"/>
      <pc:docMkLst>
        <pc:docMk/>
      </pc:docMkLst>
      <pc:sldChg chg="modSp">
        <pc:chgData name="Anthony Hutskow" userId="S::anthony.hutskow@mayvue.com::daf5d6d9-1928-4588-852d-e0f21d5f7d4c" providerId="AD" clId="Web-{50D36D6F-F8E7-F407-00AB-9A52B52DDD68}" dt="2025-09-03T13:12:34.725" v="7"/>
        <pc:sldMkLst>
          <pc:docMk/>
          <pc:sldMk cId="440016886" sldId="268"/>
        </pc:sldMkLst>
        <pc:picChg chg="mod modCrop">
          <ac:chgData name="Anthony Hutskow" userId="S::anthony.hutskow@mayvue.com::daf5d6d9-1928-4588-852d-e0f21d5f7d4c" providerId="AD" clId="Web-{50D36D6F-F8E7-F407-00AB-9A52B52DDD68}" dt="2025-09-03T13:12:34.725" v="7"/>
          <ac:picMkLst>
            <pc:docMk/>
            <pc:sldMk cId="440016886" sldId="268"/>
            <ac:picMk id="5" creationId="{9BBB8D5B-FFE3-8E33-A247-B016886E8D27}"/>
          </ac:picMkLst>
        </pc:picChg>
      </pc:sldChg>
    </pc:docChg>
  </pc:docChgLst>
  <pc:docChgLst>
    <pc:chgData name="Anthony Hutskow" userId="daf5d6d9-1928-4588-852d-e0f21d5f7d4c" providerId="ADAL" clId="{F6123DFC-B77A-4C63-A2F9-06EEB0B1E53E}"/>
    <pc:docChg chg="undo redo custSel addSld delSld modSld sldOrd">
      <pc:chgData name="Anthony Hutskow" userId="daf5d6d9-1928-4588-852d-e0f21d5f7d4c" providerId="ADAL" clId="{F6123DFC-B77A-4C63-A2F9-06EEB0B1E53E}" dt="2025-09-08T13:19:17.426" v="44795" actId="20577"/>
      <pc:docMkLst>
        <pc:docMk/>
      </pc:docMkLst>
      <pc:sldChg chg="modSp del mod modNotesTx">
        <pc:chgData name="Anthony Hutskow" userId="daf5d6d9-1928-4588-852d-e0f21d5f7d4c" providerId="ADAL" clId="{F6123DFC-B77A-4C63-A2F9-06EEB0B1E53E}" dt="2025-09-01T11:33:16.147" v="1252" actId="2696"/>
        <pc:sldMkLst>
          <pc:docMk/>
          <pc:sldMk cId="910964082" sldId="257"/>
        </pc:sldMkLst>
      </pc:sldChg>
      <pc:sldChg chg="addSp delSp modSp mod ord modNotesTx">
        <pc:chgData name="Anthony Hutskow" userId="daf5d6d9-1928-4588-852d-e0f21d5f7d4c" providerId="ADAL" clId="{F6123DFC-B77A-4C63-A2F9-06EEB0B1E53E}" dt="2025-09-08T12:17:49.172" v="43170" actId="20577"/>
        <pc:sldMkLst>
          <pc:docMk/>
          <pc:sldMk cId="2355440515" sldId="258"/>
        </pc:sldMkLst>
        <pc:spChg chg="mod">
          <ac:chgData name="Anthony Hutskow" userId="daf5d6d9-1928-4588-852d-e0f21d5f7d4c" providerId="ADAL" clId="{F6123DFC-B77A-4C63-A2F9-06EEB0B1E53E}" dt="2025-09-05T15:12:44.723" v="37879" actId="20577"/>
          <ac:spMkLst>
            <pc:docMk/>
            <pc:sldMk cId="2355440515" sldId="258"/>
            <ac:spMk id="2" creationId="{4ED1AD69-E372-731C-C7F5-B5E17BE401D0}"/>
          </ac:spMkLst>
        </pc:spChg>
        <pc:spChg chg="add mod">
          <ac:chgData name="Anthony Hutskow" userId="daf5d6d9-1928-4588-852d-e0f21d5f7d4c" providerId="ADAL" clId="{F6123DFC-B77A-4C63-A2F9-06EEB0B1E53E}" dt="2025-09-04T14:01:27.724" v="19429" actId="6549"/>
          <ac:spMkLst>
            <pc:docMk/>
            <pc:sldMk cId="2355440515" sldId="258"/>
            <ac:spMk id="3" creationId="{24CF2458-CF76-AA58-6BC4-30C5D5C52C32}"/>
          </ac:spMkLst>
        </pc:spChg>
        <pc:spChg chg="mod">
          <ac:chgData name="Anthony Hutskow" userId="daf5d6d9-1928-4588-852d-e0f21d5f7d4c" providerId="ADAL" clId="{F6123DFC-B77A-4C63-A2F9-06EEB0B1E53E}" dt="2025-09-05T15:44:49.488" v="38957" actId="255"/>
          <ac:spMkLst>
            <pc:docMk/>
            <pc:sldMk cId="2355440515" sldId="258"/>
            <ac:spMk id="4" creationId="{612A845A-4508-676B-E429-5D815B3D31E8}"/>
          </ac:spMkLst>
        </pc:spChg>
        <pc:spChg chg="add mod">
          <ac:chgData name="Anthony Hutskow" userId="daf5d6d9-1928-4588-852d-e0f21d5f7d4c" providerId="ADAL" clId="{F6123DFC-B77A-4C63-A2F9-06EEB0B1E53E}" dt="2025-09-05T15:45:25.343" v="38966" actId="20577"/>
          <ac:spMkLst>
            <pc:docMk/>
            <pc:sldMk cId="2355440515" sldId="258"/>
            <ac:spMk id="6" creationId="{759B98A9-FA4F-6099-1CC5-598A41C890E9}"/>
          </ac:spMkLst>
        </pc:spChg>
        <pc:spChg chg="add mod">
          <ac:chgData name="Anthony Hutskow" userId="daf5d6d9-1928-4588-852d-e0f21d5f7d4c" providerId="ADAL" clId="{F6123DFC-B77A-4C63-A2F9-06EEB0B1E53E}" dt="2025-09-05T11:10:48.551" v="24824" actId="20577"/>
          <ac:spMkLst>
            <pc:docMk/>
            <pc:sldMk cId="2355440515" sldId="258"/>
            <ac:spMk id="7" creationId="{57185F89-E111-08D8-2C08-FF4A75DB1F78}"/>
          </ac:spMkLst>
        </pc:spChg>
      </pc:sldChg>
      <pc:sldChg chg="del">
        <pc:chgData name="Anthony Hutskow" userId="daf5d6d9-1928-4588-852d-e0f21d5f7d4c" providerId="ADAL" clId="{F6123DFC-B77A-4C63-A2F9-06EEB0B1E53E}" dt="2025-09-03T11:33:41.835" v="15341" actId="2696"/>
        <pc:sldMkLst>
          <pc:docMk/>
          <pc:sldMk cId="111635741" sldId="259"/>
        </pc:sldMkLst>
      </pc:sldChg>
      <pc:sldChg chg="del">
        <pc:chgData name="Anthony Hutskow" userId="daf5d6d9-1928-4588-852d-e0f21d5f7d4c" providerId="ADAL" clId="{F6123DFC-B77A-4C63-A2F9-06EEB0B1E53E}" dt="2025-09-03T14:37:01.468" v="18747" actId="47"/>
        <pc:sldMkLst>
          <pc:docMk/>
          <pc:sldMk cId="1262501831" sldId="260"/>
        </pc:sldMkLst>
      </pc:sldChg>
      <pc:sldChg chg="del">
        <pc:chgData name="Anthony Hutskow" userId="daf5d6d9-1928-4588-852d-e0f21d5f7d4c" providerId="ADAL" clId="{F6123DFC-B77A-4C63-A2F9-06EEB0B1E53E}" dt="2025-09-03T14:37:01.985" v="18748" actId="47"/>
        <pc:sldMkLst>
          <pc:docMk/>
          <pc:sldMk cId="983293398" sldId="261"/>
        </pc:sldMkLst>
      </pc:sldChg>
      <pc:sldChg chg="del">
        <pc:chgData name="Anthony Hutskow" userId="daf5d6d9-1928-4588-852d-e0f21d5f7d4c" providerId="ADAL" clId="{F6123DFC-B77A-4C63-A2F9-06EEB0B1E53E}" dt="2025-09-03T12:01:04.611" v="15547" actId="2696"/>
        <pc:sldMkLst>
          <pc:docMk/>
          <pc:sldMk cId="2885310913" sldId="262"/>
        </pc:sldMkLst>
      </pc:sldChg>
      <pc:sldChg chg="del">
        <pc:chgData name="Anthony Hutskow" userId="daf5d6d9-1928-4588-852d-e0f21d5f7d4c" providerId="ADAL" clId="{F6123DFC-B77A-4C63-A2F9-06EEB0B1E53E}" dt="2025-09-03T14:37:03.245" v="18750" actId="47"/>
        <pc:sldMkLst>
          <pc:docMk/>
          <pc:sldMk cId="520999243" sldId="263"/>
        </pc:sldMkLst>
      </pc:sldChg>
      <pc:sldChg chg="modSp mod ord modNotesTx">
        <pc:chgData name="Anthony Hutskow" userId="daf5d6d9-1928-4588-852d-e0f21d5f7d4c" providerId="ADAL" clId="{F6123DFC-B77A-4C63-A2F9-06EEB0B1E53E}" dt="2025-09-08T12:24:25.801" v="43902" actId="20577"/>
        <pc:sldMkLst>
          <pc:docMk/>
          <pc:sldMk cId="432604897" sldId="264"/>
        </pc:sldMkLst>
        <pc:spChg chg="mod">
          <ac:chgData name="Anthony Hutskow" userId="daf5d6d9-1928-4588-852d-e0f21d5f7d4c" providerId="ADAL" clId="{F6123DFC-B77A-4C63-A2F9-06EEB0B1E53E}" dt="2025-09-05T15:50:15.798" v="39147" actId="6549"/>
          <ac:spMkLst>
            <pc:docMk/>
            <pc:sldMk cId="432604897" sldId="264"/>
            <ac:spMk id="2" creationId="{CC2F9DC3-EC85-94B3-3EFB-1A51361FC25D}"/>
          </ac:spMkLst>
        </pc:spChg>
        <pc:spChg chg="mod">
          <ac:chgData name="Anthony Hutskow" userId="daf5d6d9-1928-4588-852d-e0f21d5f7d4c" providerId="ADAL" clId="{F6123DFC-B77A-4C63-A2F9-06EEB0B1E53E}" dt="2025-09-08T12:24:13.780" v="43888" actId="5793"/>
          <ac:spMkLst>
            <pc:docMk/>
            <pc:sldMk cId="432604897" sldId="264"/>
            <ac:spMk id="3" creationId="{27B12244-66C2-2C06-A1B7-1691E32FFED5}"/>
          </ac:spMkLst>
        </pc:spChg>
      </pc:sldChg>
      <pc:sldChg chg="del">
        <pc:chgData name="Anthony Hutskow" userId="daf5d6d9-1928-4588-852d-e0f21d5f7d4c" providerId="ADAL" clId="{F6123DFC-B77A-4C63-A2F9-06EEB0B1E53E}" dt="2025-09-03T14:37:02.640" v="18749" actId="47"/>
        <pc:sldMkLst>
          <pc:docMk/>
          <pc:sldMk cId="2130158346" sldId="265"/>
        </pc:sldMkLst>
      </pc:sldChg>
      <pc:sldChg chg="addSp delSp modSp mod modClrScheme chgLayout modNotesTx">
        <pc:chgData name="Anthony Hutskow" userId="daf5d6d9-1928-4588-852d-e0f21d5f7d4c" providerId="ADAL" clId="{F6123DFC-B77A-4C63-A2F9-06EEB0B1E53E}" dt="2025-09-05T16:37:48.252" v="40780" actId="20577"/>
        <pc:sldMkLst>
          <pc:docMk/>
          <pc:sldMk cId="2585388427" sldId="266"/>
        </pc:sldMkLst>
        <pc:spChg chg="mod">
          <ac:chgData name="Anthony Hutskow" userId="daf5d6d9-1928-4588-852d-e0f21d5f7d4c" providerId="ADAL" clId="{F6123DFC-B77A-4C63-A2F9-06EEB0B1E53E}" dt="2025-09-05T14:54:13.198" v="37088" actId="20577"/>
          <ac:spMkLst>
            <pc:docMk/>
            <pc:sldMk cId="2585388427" sldId="266"/>
            <ac:spMk id="2" creationId="{F5E21B7B-D4B4-4E84-2810-BB510C43A702}"/>
          </ac:spMkLst>
        </pc:spChg>
        <pc:spChg chg="mod">
          <ac:chgData name="Anthony Hutskow" userId="daf5d6d9-1928-4588-852d-e0f21d5f7d4c" providerId="ADAL" clId="{F6123DFC-B77A-4C63-A2F9-06EEB0B1E53E}" dt="2025-09-02T12:10:18.689" v="8027" actId="26606"/>
          <ac:spMkLst>
            <pc:docMk/>
            <pc:sldMk cId="2585388427" sldId="266"/>
            <ac:spMk id="3" creationId="{425CFC2F-D16D-202D-2550-A409144E42D6}"/>
          </ac:spMkLst>
        </pc:spChg>
      </pc:sldChg>
      <pc:sldChg chg="modSp add del mod ord">
        <pc:chgData name="Anthony Hutskow" userId="daf5d6d9-1928-4588-852d-e0f21d5f7d4c" providerId="ADAL" clId="{F6123DFC-B77A-4C63-A2F9-06EEB0B1E53E}" dt="2025-09-03T11:33:35.514" v="15340" actId="2696"/>
        <pc:sldMkLst>
          <pc:docMk/>
          <pc:sldMk cId="1309747386" sldId="267"/>
        </pc:sldMkLst>
      </pc:sldChg>
      <pc:sldChg chg="addSp modSp add mod modClrScheme chgLayout modNotesTx">
        <pc:chgData name="Anthony Hutskow" userId="daf5d6d9-1928-4588-852d-e0f21d5f7d4c" providerId="ADAL" clId="{F6123DFC-B77A-4C63-A2F9-06EEB0B1E53E}" dt="2025-09-08T12:03:55.771" v="41650" actId="20577"/>
        <pc:sldMkLst>
          <pc:docMk/>
          <pc:sldMk cId="440016886" sldId="268"/>
        </pc:sldMkLst>
        <pc:spChg chg="mod">
          <ac:chgData name="Anthony Hutskow" userId="daf5d6d9-1928-4588-852d-e0f21d5f7d4c" providerId="ADAL" clId="{F6123DFC-B77A-4C63-A2F9-06EEB0B1E53E}" dt="2025-09-05T14:54:27.132" v="37089" actId="20577"/>
          <ac:spMkLst>
            <pc:docMk/>
            <pc:sldMk cId="440016886" sldId="268"/>
            <ac:spMk id="2" creationId="{4F2D185C-E999-EEBA-CBB6-FA8FA516649D}"/>
          </ac:spMkLst>
        </pc:spChg>
        <pc:spChg chg="mod ord">
          <ac:chgData name="Anthony Hutskow" userId="daf5d6d9-1928-4588-852d-e0f21d5f7d4c" providerId="ADAL" clId="{F6123DFC-B77A-4C63-A2F9-06EEB0B1E53E}" dt="2025-09-05T16:02:21.367" v="40428" actId="20577"/>
          <ac:spMkLst>
            <pc:docMk/>
            <pc:sldMk cId="440016886" sldId="268"/>
            <ac:spMk id="3" creationId="{95F8C697-CAF6-D479-42C1-0579427056CD}"/>
          </ac:spMkLst>
        </pc:spChg>
        <pc:picChg chg="add mod">
          <ac:chgData name="Anthony Hutskow" userId="daf5d6d9-1928-4588-852d-e0f21d5f7d4c" providerId="ADAL" clId="{F6123DFC-B77A-4C63-A2F9-06EEB0B1E53E}" dt="2025-09-05T10:26:49.877" v="21523" actId="1076"/>
          <ac:picMkLst>
            <pc:docMk/>
            <pc:sldMk cId="440016886" sldId="268"/>
            <ac:picMk id="5" creationId="{9BBB8D5B-FFE3-8E33-A247-B016886E8D27}"/>
          </ac:picMkLst>
        </pc:picChg>
      </pc:sldChg>
      <pc:sldChg chg="addSp delSp modSp add del mod ord modTransition modNotesTx">
        <pc:chgData name="Anthony Hutskow" userId="daf5d6d9-1928-4588-852d-e0f21d5f7d4c" providerId="ADAL" clId="{F6123DFC-B77A-4C63-A2F9-06EEB0B1E53E}" dt="2025-09-05T11:03:29.342" v="24726" actId="2696"/>
        <pc:sldMkLst>
          <pc:docMk/>
          <pc:sldMk cId="1542429389" sldId="269"/>
        </pc:sldMkLst>
      </pc:sldChg>
      <pc:sldChg chg="new del">
        <pc:chgData name="Anthony Hutskow" userId="daf5d6d9-1928-4588-852d-e0f21d5f7d4c" providerId="ADAL" clId="{F6123DFC-B77A-4C63-A2F9-06EEB0B1E53E}" dt="2025-09-01T11:36:16.803" v="1395" actId="680"/>
        <pc:sldMkLst>
          <pc:docMk/>
          <pc:sldMk cId="1236593605" sldId="270"/>
        </pc:sldMkLst>
      </pc:sldChg>
      <pc:sldChg chg="addSp delSp modSp add mod ord modTransition modClrScheme chgLayout modNotesTx">
        <pc:chgData name="Anthony Hutskow" userId="daf5d6d9-1928-4588-852d-e0f21d5f7d4c" providerId="ADAL" clId="{F6123DFC-B77A-4C63-A2F9-06EEB0B1E53E}" dt="2025-09-08T12:06:33.360" v="41804" actId="20577"/>
        <pc:sldMkLst>
          <pc:docMk/>
          <pc:sldMk cId="3556511575" sldId="270"/>
        </pc:sldMkLst>
        <pc:spChg chg="mod">
          <ac:chgData name="Anthony Hutskow" userId="daf5d6d9-1928-4588-852d-e0f21d5f7d4c" providerId="ADAL" clId="{F6123DFC-B77A-4C63-A2F9-06EEB0B1E53E}" dt="2025-09-05T11:37:34.190" v="27490" actId="20577"/>
          <ac:spMkLst>
            <pc:docMk/>
            <pc:sldMk cId="3556511575" sldId="270"/>
            <ac:spMk id="2" creationId="{260E9BB2-89D6-4D1D-76AC-86142F8ED0B5}"/>
          </ac:spMkLst>
        </pc:spChg>
        <pc:spChg chg="add del mod ord">
          <ac:chgData name="Anthony Hutskow" userId="daf5d6d9-1928-4588-852d-e0f21d5f7d4c" providerId="ADAL" clId="{F6123DFC-B77A-4C63-A2F9-06EEB0B1E53E}" dt="2025-09-05T18:29:57.041" v="41616" actId="14100"/>
          <ac:spMkLst>
            <pc:docMk/>
            <pc:sldMk cId="3556511575" sldId="270"/>
            <ac:spMk id="8" creationId="{93F7319F-8A95-6827-A1EF-A3E2CE3E7F97}"/>
          </ac:spMkLst>
        </pc:spChg>
        <pc:picChg chg="add mod">
          <ac:chgData name="Anthony Hutskow" userId="daf5d6d9-1928-4588-852d-e0f21d5f7d4c" providerId="ADAL" clId="{F6123DFC-B77A-4C63-A2F9-06EEB0B1E53E}" dt="2025-09-05T18:30:17.568" v="41618" actId="1076"/>
          <ac:picMkLst>
            <pc:docMk/>
            <pc:sldMk cId="3556511575" sldId="270"/>
            <ac:picMk id="3" creationId="{E7F7617D-A9AD-158F-39B3-D505749449FF}"/>
          </ac:picMkLst>
        </pc:picChg>
      </pc:sldChg>
      <pc:sldChg chg="addSp delSp modSp add mod ord modTransition modNotesTx">
        <pc:chgData name="Anthony Hutskow" userId="daf5d6d9-1928-4588-852d-e0f21d5f7d4c" providerId="ADAL" clId="{F6123DFC-B77A-4C63-A2F9-06EEB0B1E53E}" dt="2025-09-08T12:14:36.173" v="42978" actId="20577"/>
        <pc:sldMkLst>
          <pc:docMk/>
          <pc:sldMk cId="3060149340" sldId="271"/>
        </pc:sldMkLst>
        <pc:spChg chg="add mod">
          <ac:chgData name="Anthony Hutskow" userId="daf5d6d9-1928-4588-852d-e0f21d5f7d4c" providerId="ADAL" clId="{F6123DFC-B77A-4C63-A2F9-06EEB0B1E53E}" dt="2025-09-05T11:12:06.576" v="24919" actId="20577"/>
          <ac:spMkLst>
            <pc:docMk/>
            <pc:sldMk cId="3060149340" sldId="271"/>
            <ac:spMk id="3" creationId="{037C8E99-1308-C376-7C77-D3B87EEE4A19}"/>
          </ac:spMkLst>
        </pc:spChg>
        <pc:spChg chg="mod">
          <ac:chgData name="Anthony Hutskow" userId="daf5d6d9-1928-4588-852d-e0f21d5f7d4c" providerId="ADAL" clId="{F6123DFC-B77A-4C63-A2F9-06EEB0B1E53E}" dt="2025-09-05T15:47:12.422" v="38991" actId="255"/>
          <ac:spMkLst>
            <pc:docMk/>
            <pc:sldMk cId="3060149340" sldId="271"/>
            <ac:spMk id="4" creationId="{F8CA1F62-08D2-0851-6B50-103E98A735E5}"/>
          </ac:spMkLst>
        </pc:spChg>
        <pc:spChg chg="add del mod">
          <ac:chgData name="Anthony Hutskow" userId="daf5d6d9-1928-4588-852d-e0f21d5f7d4c" providerId="ADAL" clId="{F6123DFC-B77A-4C63-A2F9-06EEB0B1E53E}" dt="2025-09-05T15:47:18.787" v="38992" actId="255"/>
          <ac:spMkLst>
            <pc:docMk/>
            <pc:sldMk cId="3060149340" sldId="271"/>
            <ac:spMk id="6" creationId="{66C6ED4D-1A2D-38E2-C418-237FFBE0A7B0}"/>
          </ac:spMkLst>
        </pc:spChg>
        <pc:spChg chg="add mod">
          <ac:chgData name="Anthony Hutskow" userId="daf5d6d9-1928-4588-852d-e0f21d5f7d4c" providerId="ADAL" clId="{F6123DFC-B77A-4C63-A2F9-06EEB0B1E53E}" dt="2025-09-08T12:14:20.006" v="42969" actId="20577"/>
          <ac:spMkLst>
            <pc:docMk/>
            <pc:sldMk cId="3060149340" sldId="271"/>
            <ac:spMk id="7" creationId="{363F1902-3806-ABA2-847C-C9867CF53531}"/>
          </ac:spMkLst>
        </pc:spChg>
        <pc:picChg chg="add mod">
          <ac:chgData name="Anthony Hutskow" userId="daf5d6d9-1928-4588-852d-e0f21d5f7d4c" providerId="ADAL" clId="{F6123DFC-B77A-4C63-A2F9-06EEB0B1E53E}" dt="2025-09-05T15:47:22.659" v="38993" actId="1076"/>
          <ac:picMkLst>
            <pc:docMk/>
            <pc:sldMk cId="3060149340" sldId="271"/>
            <ac:picMk id="1028" creationId="{A21A17A1-24D0-6C38-7FC3-49B4EA5537C7}"/>
          </ac:picMkLst>
        </pc:picChg>
      </pc:sldChg>
      <pc:sldChg chg="addSp delSp modSp add mod ord modNotesTx">
        <pc:chgData name="Anthony Hutskow" userId="daf5d6d9-1928-4588-852d-e0f21d5f7d4c" providerId="ADAL" clId="{F6123DFC-B77A-4C63-A2F9-06EEB0B1E53E}" dt="2025-09-08T12:17:17.806" v="43135" actId="6549"/>
        <pc:sldMkLst>
          <pc:docMk/>
          <pc:sldMk cId="3383086716" sldId="272"/>
        </pc:sldMkLst>
        <pc:spChg chg="mod">
          <ac:chgData name="Anthony Hutskow" userId="daf5d6d9-1928-4588-852d-e0f21d5f7d4c" providerId="ADAL" clId="{F6123DFC-B77A-4C63-A2F9-06EEB0B1E53E}" dt="2025-09-05T10:46:09.363" v="23409" actId="20577"/>
          <ac:spMkLst>
            <pc:docMk/>
            <pc:sldMk cId="3383086716" sldId="272"/>
            <ac:spMk id="2" creationId="{DC6041A9-AA71-DA33-D5E5-4C7A43164C3E}"/>
          </ac:spMkLst>
        </pc:spChg>
        <pc:spChg chg="mod">
          <ac:chgData name="Anthony Hutskow" userId="daf5d6d9-1928-4588-852d-e0f21d5f7d4c" providerId="ADAL" clId="{F6123DFC-B77A-4C63-A2F9-06EEB0B1E53E}" dt="2025-09-08T12:15:51.379" v="42993" actId="20577"/>
          <ac:spMkLst>
            <pc:docMk/>
            <pc:sldMk cId="3383086716" sldId="272"/>
            <ac:spMk id="4" creationId="{7F4CBDD9-6356-741B-FF23-CA65AB89FAC8}"/>
          </ac:spMkLst>
        </pc:spChg>
        <pc:spChg chg="mod">
          <ac:chgData name="Anthony Hutskow" userId="daf5d6d9-1928-4588-852d-e0f21d5f7d4c" providerId="ADAL" clId="{F6123DFC-B77A-4C63-A2F9-06EEB0B1E53E}" dt="2025-09-05T11:10:30.009" v="24801" actId="20577"/>
          <ac:spMkLst>
            <pc:docMk/>
            <pc:sldMk cId="3383086716" sldId="272"/>
            <ac:spMk id="5" creationId="{76295F13-7238-E747-7C15-7F14C86A030D}"/>
          </ac:spMkLst>
        </pc:spChg>
        <pc:spChg chg="mod">
          <ac:chgData name="Anthony Hutskow" userId="daf5d6d9-1928-4588-852d-e0f21d5f7d4c" providerId="ADAL" clId="{F6123DFC-B77A-4C63-A2F9-06EEB0B1E53E}" dt="2025-09-08T12:17:17.806" v="43135" actId="6549"/>
          <ac:spMkLst>
            <pc:docMk/>
            <pc:sldMk cId="3383086716" sldId="272"/>
            <ac:spMk id="6" creationId="{D72DC8A0-7817-1D7C-0032-96AFE7E5AB2C}"/>
          </ac:spMkLst>
        </pc:spChg>
      </pc:sldChg>
      <pc:sldChg chg="addSp delSp modSp add del mod modNotesTx">
        <pc:chgData name="Anthony Hutskow" userId="daf5d6d9-1928-4588-852d-e0f21d5f7d4c" providerId="ADAL" clId="{F6123DFC-B77A-4C63-A2F9-06EEB0B1E53E}" dt="2025-09-05T11:28:10.492" v="26597" actId="47"/>
        <pc:sldMkLst>
          <pc:docMk/>
          <pc:sldMk cId="1745705962" sldId="273"/>
        </pc:sldMkLst>
      </pc:sldChg>
      <pc:sldChg chg="modSp add del mod">
        <pc:chgData name="Anthony Hutskow" userId="daf5d6d9-1928-4588-852d-e0f21d5f7d4c" providerId="ADAL" clId="{F6123DFC-B77A-4C63-A2F9-06EEB0B1E53E}" dt="2025-09-02T12:15:04.287" v="8162" actId="2890"/>
        <pc:sldMkLst>
          <pc:docMk/>
          <pc:sldMk cId="3817989054" sldId="273"/>
        </pc:sldMkLst>
      </pc:sldChg>
      <pc:sldChg chg="new del">
        <pc:chgData name="Anthony Hutskow" userId="daf5d6d9-1928-4588-852d-e0f21d5f7d4c" providerId="ADAL" clId="{F6123DFC-B77A-4C63-A2F9-06EEB0B1E53E}" dt="2025-09-03T14:37:00.794" v="18746" actId="47"/>
        <pc:sldMkLst>
          <pc:docMk/>
          <pc:sldMk cId="446325074" sldId="274"/>
        </pc:sldMkLst>
      </pc:sldChg>
      <pc:sldChg chg="delSp modSp add mod ord modTransition modNotesTx">
        <pc:chgData name="Anthony Hutskow" userId="daf5d6d9-1928-4588-852d-e0f21d5f7d4c" providerId="ADAL" clId="{F6123DFC-B77A-4C63-A2F9-06EEB0B1E53E}" dt="2025-09-08T13:19:05.727" v="44787" actId="20577"/>
        <pc:sldMkLst>
          <pc:docMk/>
          <pc:sldMk cId="377197986" sldId="275"/>
        </pc:sldMkLst>
        <pc:spChg chg="mod">
          <ac:chgData name="Anthony Hutskow" userId="daf5d6d9-1928-4588-852d-e0f21d5f7d4c" providerId="ADAL" clId="{F6123DFC-B77A-4C63-A2F9-06EEB0B1E53E}" dt="2025-09-05T13:29:59.959" v="36549" actId="20577"/>
          <ac:spMkLst>
            <pc:docMk/>
            <pc:sldMk cId="377197986" sldId="275"/>
            <ac:spMk id="2" creationId="{BFAB40B5-7EB9-21EB-C458-882CA943D1A2}"/>
          </ac:spMkLst>
        </pc:spChg>
        <pc:spChg chg="mod">
          <ac:chgData name="Anthony Hutskow" userId="daf5d6d9-1928-4588-852d-e0f21d5f7d4c" providerId="ADAL" clId="{F6123DFC-B77A-4C63-A2F9-06EEB0B1E53E}" dt="2025-09-05T15:57:51.476" v="40142" actId="255"/>
          <ac:spMkLst>
            <pc:docMk/>
            <pc:sldMk cId="377197986" sldId="275"/>
            <ac:spMk id="8" creationId="{9E64C4DA-A194-0828-AB54-2F0595509FBD}"/>
          </ac:spMkLst>
        </pc:spChg>
      </pc:sldChg>
      <pc:sldChg chg="modSp add del mod">
        <pc:chgData name="Anthony Hutskow" userId="daf5d6d9-1928-4588-852d-e0f21d5f7d4c" providerId="ADAL" clId="{F6123DFC-B77A-4C63-A2F9-06EEB0B1E53E}" dt="2025-09-05T10:42:38.243" v="23140" actId="2696"/>
        <pc:sldMkLst>
          <pc:docMk/>
          <pc:sldMk cId="320802917" sldId="276"/>
        </pc:sldMkLst>
      </pc:sldChg>
      <pc:sldChg chg="delSp modSp add mod modNotesTx">
        <pc:chgData name="Anthony Hutskow" userId="daf5d6d9-1928-4588-852d-e0f21d5f7d4c" providerId="ADAL" clId="{F6123DFC-B77A-4C63-A2F9-06EEB0B1E53E}" dt="2025-09-08T12:11:26.969" v="42688" actId="20577"/>
        <pc:sldMkLst>
          <pc:docMk/>
          <pc:sldMk cId="1636988089" sldId="276"/>
        </pc:sldMkLst>
        <pc:spChg chg="mod">
          <ac:chgData name="Anthony Hutskow" userId="daf5d6d9-1928-4588-852d-e0f21d5f7d4c" providerId="ADAL" clId="{F6123DFC-B77A-4C63-A2F9-06EEB0B1E53E}" dt="2025-09-08T12:10:06.445" v="42490" actId="20577"/>
          <ac:spMkLst>
            <pc:docMk/>
            <pc:sldMk cId="1636988089" sldId="276"/>
            <ac:spMk id="2" creationId="{7BD2F0D2-EE25-BA67-637E-F84F0E9B47C4}"/>
          </ac:spMkLst>
        </pc:spChg>
        <pc:spChg chg="mod">
          <ac:chgData name="Anthony Hutskow" userId="daf5d6d9-1928-4588-852d-e0f21d5f7d4c" providerId="ADAL" clId="{F6123DFC-B77A-4C63-A2F9-06EEB0B1E53E}" dt="2025-09-05T15:26:11.697" v="38357" actId="6549"/>
          <ac:spMkLst>
            <pc:docMk/>
            <pc:sldMk cId="1636988089" sldId="276"/>
            <ac:spMk id="8" creationId="{5CAF1338-5B36-CF90-C361-D650E98A4246}"/>
          </ac:spMkLst>
        </pc:spChg>
      </pc:sldChg>
      <pc:sldChg chg="addSp delSp modSp add mod ord modNotesTx">
        <pc:chgData name="Anthony Hutskow" userId="daf5d6d9-1928-4588-852d-e0f21d5f7d4c" providerId="ADAL" clId="{F6123DFC-B77A-4C63-A2F9-06EEB0B1E53E}" dt="2025-09-08T12:23:04.176" v="43871" actId="20577"/>
        <pc:sldMkLst>
          <pc:docMk/>
          <pc:sldMk cId="2319597751" sldId="277"/>
        </pc:sldMkLst>
        <pc:spChg chg="mod">
          <ac:chgData name="Anthony Hutskow" userId="daf5d6d9-1928-4588-852d-e0f21d5f7d4c" providerId="ADAL" clId="{F6123DFC-B77A-4C63-A2F9-06EEB0B1E53E}" dt="2025-09-08T12:18:27.630" v="43196" actId="20577"/>
          <ac:spMkLst>
            <pc:docMk/>
            <pc:sldMk cId="2319597751" sldId="277"/>
            <ac:spMk id="2" creationId="{4E58242A-0878-BA38-9145-0B0BB31AB8BF}"/>
          </ac:spMkLst>
        </pc:spChg>
        <pc:spChg chg="mod">
          <ac:chgData name="Anthony Hutskow" userId="daf5d6d9-1928-4588-852d-e0f21d5f7d4c" providerId="ADAL" clId="{F6123DFC-B77A-4C63-A2F9-06EEB0B1E53E}" dt="2025-09-08T12:21:02.373" v="43592" actId="20577"/>
          <ac:spMkLst>
            <pc:docMk/>
            <pc:sldMk cId="2319597751" sldId="277"/>
            <ac:spMk id="8" creationId="{F1CCA654-CDBB-1E7C-FF3F-50EE700297AA}"/>
          </ac:spMkLst>
        </pc:spChg>
        <pc:picChg chg="add mod">
          <ac:chgData name="Anthony Hutskow" userId="daf5d6d9-1928-4588-852d-e0f21d5f7d4c" providerId="ADAL" clId="{F6123DFC-B77A-4C63-A2F9-06EEB0B1E53E}" dt="2025-09-05T20:10:52.001" v="41630" actId="1076"/>
          <ac:picMkLst>
            <pc:docMk/>
            <pc:sldMk cId="2319597751" sldId="277"/>
            <ac:picMk id="4" creationId="{E975519C-7E5A-DBE1-F01F-837F5E41AE74}"/>
          </ac:picMkLst>
        </pc:picChg>
      </pc:sldChg>
      <pc:sldChg chg="addSp delSp modSp add mod ord modNotesTx">
        <pc:chgData name="Anthony Hutskow" userId="daf5d6d9-1928-4588-852d-e0f21d5f7d4c" providerId="ADAL" clId="{F6123DFC-B77A-4C63-A2F9-06EEB0B1E53E}" dt="2025-09-05T13:26:55.338" v="36418" actId="20577"/>
        <pc:sldMkLst>
          <pc:docMk/>
          <pc:sldMk cId="1484229180" sldId="278"/>
        </pc:sldMkLst>
        <pc:spChg chg="mod">
          <ac:chgData name="Anthony Hutskow" userId="daf5d6d9-1928-4588-852d-e0f21d5f7d4c" providerId="ADAL" clId="{F6123DFC-B77A-4C63-A2F9-06EEB0B1E53E}" dt="2025-09-05T13:17:09.629" v="35533" actId="14100"/>
          <ac:spMkLst>
            <pc:docMk/>
            <pc:sldMk cId="1484229180" sldId="278"/>
            <ac:spMk id="2" creationId="{FF0D787E-D50E-948D-C240-489847822179}"/>
          </ac:spMkLst>
        </pc:spChg>
        <pc:spChg chg="mod">
          <ac:chgData name="Anthony Hutskow" userId="daf5d6d9-1928-4588-852d-e0f21d5f7d4c" providerId="ADAL" clId="{F6123DFC-B77A-4C63-A2F9-06EEB0B1E53E}" dt="2025-09-05T13:18:31.950" v="35551" actId="1076"/>
          <ac:spMkLst>
            <pc:docMk/>
            <pc:sldMk cId="1484229180" sldId="278"/>
            <ac:spMk id="3" creationId="{1B6B9F4F-C733-61DF-EACB-F5999B20513F}"/>
          </ac:spMkLst>
        </pc:spChg>
        <pc:spChg chg="add mod">
          <ac:chgData name="Anthony Hutskow" userId="daf5d6d9-1928-4588-852d-e0f21d5f7d4c" providerId="ADAL" clId="{F6123DFC-B77A-4C63-A2F9-06EEB0B1E53E}" dt="2025-09-05T13:22:43.417" v="35762" actId="1038"/>
          <ac:spMkLst>
            <pc:docMk/>
            <pc:sldMk cId="1484229180" sldId="278"/>
            <ac:spMk id="6" creationId="{F9918E8D-2812-5AC6-6150-A2B5C4A40C26}"/>
          </ac:spMkLst>
        </pc:spChg>
        <pc:spChg chg="add mod">
          <ac:chgData name="Anthony Hutskow" userId="daf5d6d9-1928-4588-852d-e0f21d5f7d4c" providerId="ADAL" clId="{F6123DFC-B77A-4C63-A2F9-06EEB0B1E53E}" dt="2025-09-05T13:23:45.418" v="35813" actId="1038"/>
          <ac:spMkLst>
            <pc:docMk/>
            <pc:sldMk cId="1484229180" sldId="278"/>
            <ac:spMk id="8" creationId="{ED466209-F7DC-C2D2-9AE3-D19D67ED6F48}"/>
          </ac:spMkLst>
        </pc:spChg>
        <pc:spChg chg="add mod">
          <ac:chgData name="Anthony Hutskow" userId="daf5d6d9-1928-4588-852d-e0f21d5f7d4c" providerId="ADAL" clId="{F6123DFC-B77A-4C63-A2F9-06EEB0B1E53E}" dt="2025-09-05T13:23:29.698" v="35769" actId="1076"/>
          <ac:spMkLst>
            <pc:docMk/>
            <pc:sldMk cId="1484229180" sldId="278"/>
            <ac:spMk id="11" creationId="{F018221A-7518-D74C-FB98-14D96D75199E}"/>
          </ac:spMkLst>
        </pc:spChg>
        <pc:picChg chg="add mod modCrop">
          <ac:chgData name="Anthony Hutskow" userId="daf5d6d9-1928-4588-852d-e0f21d5f7d4c" providerId="ADAL" clId="{F6123DFC-B77A-4C63-A2F9-06EEB0B1E53E}" dt="2025-09-05T13:22:52.739" v="35765" actId="14100"/>
          <ac:picMkLst>
            <pc:docMk/>
            <pc:sldMk cId="1484229180" sldId="278"/>
            <ac:picMk id="5" creationId="{31190EE7-D002-4067-939B-DC0C31089844}"/>
          </ac:picMkLst>
        </pc:picChg>
        <pc:picChg chg="add mod">
          <ac:chgData name="Anthony Hutskow" userId="daf5d6d9-1928-4588-852d-e0f21d5f7d4c" providerId="ADAL" clId="{F6123DFC-B77A-4C63-A2F9-06EEB0B1E53E}" dt="2025-09-05T13:22:50.014" v="35764" actId="1076"/>
          <ac:picMkLst>
            <pc:docMk/>
            <pc:sldMk cId="1484229180" sldId="278"/>
            <ac:picMk id="3074" creationId="{0F025C90-9D0C-4765-3D7A-0F30A39953B7}"/>
          </ac:picMkLst>
        </pc:picChg>
        <pc:picChg chg="add mod">
          <ac:chgData name="Anthony Hutskow" userId="daf5d6d9-1928-4588-852d-e0f21d5f7d4c" providerId="ADAL" clId="{F6123DFC-B77A-4C63-A2F9-06EEB0B1E53E}" dt="2025-09-05T13:22:05.720" v="35712" actId="1076"/>
          <ac:picMkLst>
            <pc:docMk/>
            <pc:sldMk cId="1484229180" sldId="278"/>
            <ac:picMk id="3084" creationId="{55CC2545-3BC4-F557-F86C-A3C79127CFC8}"/>
          </ac:picMkLst>
        </pc:picChg>
      </pc:sldChg>
      <pc:sldChg chg="addSp modSp add mod modNotesTx">
        <pc:chgData name="Anthony Hutskow" userId="daf5d6d9-1928-4588-852d-e0f21d5f7d4c" providerId="ADAL" clId="{F6123DFC-B77A-4C63-A2F9-06EEB0B1E53E}" dt="2025-09-08T13:19:17.426" v="44795" actId="20577"/>
        <pc:sldMkLst>
          <pc:docMk/>
          <pc:sldMk cId="302769628" sldId="279"/>
        </pc:sldMkLst>
        <pc:spChg chg="mod">
          <ac:chgData name="Anthony Hutskow" userId="daf5d6d9-1928-4588-852d-e0f21d5f7d4c" providerId="ADAL" clId="{F6123DFC-B77A-4C63-A2F9-06EEB0B1E53E}" dt="2025-09-05T13:27:05.665" v="36428" actId="20577"/>
          <ac:spMkLst>
            <pc:docMk/>
            <pc:sldMk cId="302769628" sldId="279"/>
            <ac:spMk id="2" creationId="{F7BCACD9-284E-FE51-AAA7-9AB85D655942}"/>
          </ac:spMkLst>
        </pc:spChg>
        <pc:spChg chg="mod">
          <ac:chgData name="Anthony Hutskow" userId="daf5d6d9-1928-4588-852d-e0f21d5f7d4c" providerId="ADAL" clId="{F6123DFC-B77A-4C63-A2F9-06EEB0B1E53E}" dt="2025-09-05T13:27:09.391" v="36429" actId="20577"/>
          <ac:spMkLst>
            <pc:docMk/>
            <pc:sldMk cId="302769628" sldId="279"/>
            <ac:spMk id="8" creationId="{EAACAD61-0A40-C452-2E2C-EDDB23BBBF0C}"/>
          </ac:spMkLst>
        </pc:spChg>
        <pc:picChg chg="add mod">
          <ac:chgData name="Anthony Hutskow" userId="daf5d6d9-1928-4588-852d-e0f21d5f7d4c" providerId="ADAL" clId="{F6123DFC-B77A-4C63-A2F9-06EEB0B1E53E}" dt="2025-09-05T13:27:41.432" v="36433" actId="1076"/>
          <ac:picMkLst>
            <pc:docMk/>
            <pc:sldMk cId="302769628" sldId="279"/>
            <ac:picMk id="4098" creationId="{E38006F2-E775-FA7F-A0F9-5967A9FC7564}"/>
          </ac:picMkLst>
        </pc:picChg>
      </pc:sldChg>
      <pc:sldChg chg="modSp add mod modNotesTx">
        <pc:chgData name="Anthony Hutskow" userId="daf5d6d9-1928-4588-852d-e0f21d5f7d4c" providerId="ADAL" clId="{F6123DFC-B77A-4C63-A2F9-06EEB0B1E53E}" dt="2025-09-08T12:09:42.731" v="42476" actId="5793"/>
        <pc:sldMkLst>
          <pc:docMk/>
          <pc:sldMk cId="132113503" sldId="280"/>
        </pc:sldMkLst>
        <pc:spChg chg="mod">
          <ac:chgData name="Anthony Hutskow" userId="daf5d6d9-1928-4588-852d-e0f21d5f7d4c" providerId="ADAL" clId="{F6123DFC-B77A-4C63-A2F9-06EEB0B1E53E}" dt="2025-09-05T15:38:18.701" v="38626" actId="20577"/>
          <ac:spMkLst>
            <pc:docMk/>
            <pc:sldMk cId="132113503" sldId="280"/>
            <ac:spMk id="2" creationId="{F8F7FB14-3F3B-14D3-2B20-08C1CF19257B}"/>
          </ac:spMkLst>
        </pc:spChg>
        <pc:spChg chg="mod">
          <ac:chgData name="Anthony Hutskow" userId="daf5d6d9-1928-4588-852d-e0f21d5f7d4c" providerId="ADAL" clId="{F6123DFC-B77A-4C63-A2F9-06EEB0B1E53E}" dt="2025-09-08T12:09:15.926" v="42380" actId="20577"/>
          <ac:spMkLst>
            <pc:docMk/>
            <pc:sldMk cId="132113503" sldId="280"/>
            <ac:spMk id="8" creationId="{4DADF78A-8BC3-DC57-2444-FA935A49CF07}"/>
          </ac:spMkLst>
        </pc:spChg>
      </pc:sldChg>
      <pc:sldChg chg="modSp add mod modNotesTx">
        <pc:chgData name="Anthony Hutskow" userId="daf5d6d9-1928-4588-852d-e0f21d5f7d4c" providerId="ADAL" clId="{F6123DFC-B77A-4C63-A2F9-06EEB0B1E53E}" dt="2025-09-08T13:18:30.128" v="44692" actId="20577"/>
        <pc:sldMkLst>
          <pc:docMk/>
          <pc:sldMk cId="1484819936" sldId="281"/>
        </pc:sldMkLst>
        <pc:spChg chg="mod">
          <ac:chgData name="Anthony Hutskow" userId="daf5d6d9-1928-4588-852d-e0f21d5f7d4c" providerId="ADAL" clId="{F6123DFC-B77A-4C63-A2F9-06EEB0B1E53E}" dt="2025-09-05T15:57:01.163" v="40105" actId="20577"/>
          <ac:spMkLst>
            <pc:docMk/>
            <pc:sldMk cId="1484819936" sldId="281"/>
            <ac:spMk id="3" creationId="{1CEB00D6-A2E8-EC87-70F8-37C3D88066A8}"/>
          </ac:spMkLst>
        </pc:spChg>
      </pc:sldChg>
    </pc:docChg>
  </pc:docChgLst>
  <pc:docChgLst>
    <pc:chgData name="Anthony Hutskow" userId="S::anthony.hutskow@mayvue.com::daf5d6d9-1928-4588-852d-e0f21d5f7d4c" providerId="AD" clId="Web-{870CC3D9-D4AB-BBD5-FBFA-6A4E92858C68}"/>
    <pc:docChg chg="modSld">
      <pc:chgData name="Anthony Hutskow" userId="S::anthony.hutskow@mayvue.com::daf5d6d9-1928-4588-852d-e0f21d5f7d4c" providerId="AD" clId="Web-{870CC3D9-D4AB-BBD5-FBFA-6A4E92858C68}" dt="2025-09-06T23:18:42.695" v="3"/>
      <pc:docMkLst>
        <pc:docMk/>
      </pc:docMkLst>
      <pc:sldChg chg="modSp">
        <pc:chgData name="Anthony Hutskow" userId="S::anthony.hutskow@mayvue.com::daf5d6d9-1928-4588-852d-e0f21d5f7d4c" providerId="AD" clId="Web-{870CC3D9-D4AB-BBD5-FBFA-6A4E92858C68}" dt="2025-09-06T23:14:38.949" v="0" actId="1076"/>
        <pc:sldMkLst>
          <pc:docMk/>
          <pc:sldMk cId="3060149340" sldId="271"/>
        </pc:sldMkLst>
        <pc:spChg chg="mod">
          <ac:chgData name="Anthony Hutskow" userId="S::anthony.hutskow@mayvue.com::daf5d6d9-1928-4588-852d-e0f21d5f7d4c" providerId="AD" clId="Web-{870CC3D9-D4AB-BBD5-FBFA-6A4E92858C68}" dt="2025-09-06T23:14:38.949" v="0" actId="1076"/>
          <ac:spMkLst>
            <pc:docMk/>
            <pc:sldMk cId="3060149340" sldId="271"/>
            <ac:spMk id="6" creationId="{66C6ED4D-1A2D-38E2-C418-237FFBE0A7B0}"/>
          </ac:spMkLst>
        </pc:spChg>
      </pc:sldChg>
      <pc:sldChg chg="modSp">
        <pc:chgData name="Anthony Hutskow" userId="S::anthony.hutskow@mayvue.com::daf5d6d9-1928-4588-852d-e0f21d5f7d4c" providerId="AD" clId="Web-{870CC3D9-D4AB-BBD5-FBFA-6A4E92858C68}" dt="2025-09-06T23:18:42.695" v="3"/>
        <pc:sldMkLst>
          <pc:docMk/>
          <pc:sldMk cId="2319597751" sldId="277"/>
        </pc:sldMkLst>
        <pc:picChg chg="mod modCrop">
          <ac:chgData name="Anthony Hutskow" userId="S::anthony.hutskow@mayvue.com::daf5d6d9-1928-4588-852d-e0f21d5f7d4c" providerId="AD" clId="Web-{870CC3D9-D4AB-BBD5-FBFA-6A4E92858C68}" dt="2025-09-06T23:18:42.695" v="3"/>
          <ac:picMkLst>
            <pc:docMk/>
            <pc:sldMk cId="2319597751" sldId="277"/>
            <ac:picMk id="4" creationId="{E975519C-7E5A-DBE1-F01F-837F5E41AE74}"/>
          </ac:picMkLst>
        </pc:picChg>
      </pc:sldChg>
    </pc:docChg>
  </pc:docChgLst>
  <pc:docChgLst>
    <pc:chgData name="Anthony Hutskow" userId="S::anthony.hutskow@mayvue.com::daf5d6d9-1928-4588-852d-e0f21d5f7d4c" providerId="AD" clId="Web-{FB17E0B8-8D58-29CD-658A-9174F459A193}"/>
    <pc:docChg chg="modSld">
      <pc:chgData name="Anthony Hutskow" userId="S::anthony.hutskow@mayvue.com::daf5d6d9-1928-4588-852d-e0f21d5f7d4c" providerId="AD" clId="Web-{FB17E0B8-8D58-29CD-658A-9174F459A193}" dt="2025-09-04T16:50:57.121" v="30" actId="20577"/>
      <pc:docMkLst>
        <pc:docMk/>
      </pc:docMkLst>
      <pc:sldChg chg="modSp">
        <pc:chgData name="Anthony Hutskow" userId="S::anthony.hutskow@mayvue.com::daf5d6d9-1928-4588-852d-e0f21d5f7d4c" providerId="AD" clId="Web-{FB17E0B8-8D58-29CD-658A-9174F459A193}" dt="2025-09-04T16:50:57.121" v="30" actId="20577"/>
        <pc:sldMkLst>
          <pc:docMk/>
          <pc:sldMk cId="440016886" sldId="268"/>
        </pc:sldMkLst>
        <pc:spChg chg="mod">
          <ac:chgData name="Anthony Hutskow" userId="S::anthony.hutskow@mayvue.com::daf5d6d9-1928-4588-852d-e0f21d5f7d4c" providerId="AD" clId="Web-{FB17E0B8-8D58-29CD-658A-9174F459A193}" dt="2025-09-04T16:50:57.121" v="30" actId="20577"/>
          <ac:spMkLst>
            <pc:docMk/>
            <pc:sldMk cId="440016886" sldId="268"/>
            <ac:spMk id="3" creationId="{95F8C697-CAF6-D479-42C1-0579427056CD}"/>
          </ac:spMkLst>
        </pc:spChg>
      </pc:sldChg>
    </pc:docChg>
  </pc:docChgLst>
  <pc:docChgLst>
    <pc:chgData name="Rob Schultz" userId="9713c8c2-b917-4d0d-bcd5-25f5522e8627" providerId="ADAL" clId="{D4DA1D5D-0C78-59B1-8A10-B24EB5BA1350}"/>
    <pc:docChg chg="undo custSel modSld sldOrd">
      <pc:chgData name="Rob Schultz" userId="9713c8c2-b917-4d0d-bcd5-25f5522e8627" providerId="ADAL" clId="{D4DA1D5D-0C78-59B1-8A10-B24EB5BA1350}" dt="2025-09-05T17:25:35.720" v="663" actId="20577"/>
      <pc:docMkLst>
        <pc:docMk/>
      </pc:docMkLst>
      <pc:sldChg chg="addSp delSp modSp mod">
        <pc:chgData name="Rob Schultz" userId="9713c8c2-b917-4d0d-bcd5-25f5522e8627" providerId="ADAL" clId="{D4DA1D5D-0C78-59B1-8A10-B24EB5BA1350}" dt="2025-09-05T17:07:14.907" v="309" actId="20577"/>
        <pc:sldMkLst>
          <pc:docMk/>
          <pc:sldMk cId="2355440515" sldId="258"/>
        </pc:sldMkLst>
        <pc:spChg chg="mod">
          <ac:chgData name="Rob Schultz" userId="9713c8c2-b917-4d0d-bcd5-25f5522e8627" providerId="ADAL" clId="{D4DA1D5D-0C78-59B1-8A10-B24EB5BA1350}" dt="2025-09-05T17:07:14.907" v="309" actId="20577"/>
          <ac:spMkLst>
            <pc:docMk/>
            <pc:sldMk cId="2355440515" sldId="258"/>
            <ac:spMk id="2" creationId="{4ED1AD69-E372-731C-C7F5-B5E17BE401D0}"/>
          </ac:spMkLst>
        </pc:spChg>
        <pc:spChg chg="mod">
          <ac:chgData name="Rob Schultz" userId="9713c8c2-b917-4d0d-bcd5-25f5522e8627" providerId="ADAL" clId="{D4DA1D5D-0C78-59B1-8A10-B24EB5BA1350}" dt="2025-09-05T17:04:56.795" v="279" actId="1076"/>
          <ac:spMkLst>
            <pc:docMk/>
            <pc:sldMk cId="2355440515" sldId="258"/>
            <ac:spMk id="4" creationId="{612A845A-4508-676B-E429-5D815B3D31E8}"/>
          </ac:spMkLst>
        </pc:spChg>
        <pc:spChg chg="mod">
          <ac:chgData name="Rob Schultz" userId="9713c8c2-b917-4d0d-bcd5-25f5522e8627" providerId="ADAL" clId="{D4DA1D5D-0C78-59B1-8A10-B24EB5BA1350}" dt="2025-09-05T17:04:51.569" v="277" actId="1076"/>
          <ac:spMkLst>
            <pc:docMk/>
            <pc:sldMk cId="2355440515" sldId="258"/>
            <ac:spMk id="6" creationId="{759B98A9-FA4F-6099-1CC5-598A41C890E9}"/>
          </ac:spMkLst>
        </pc:spChg>
        <pc:spChg chg="mod">
          <ac:chgData name="Rob Schultz" userId="9713c8c2-b917-4d0d-bcd5-25f5522e8627" providerId="ADAL" clId="{D4DA1D5D-0C78-59B1-8A10-B24EB5BA1350}" dt="2025-09-05T17:05:27.315" v="282" actId="255"/>
          <ac:spMkLst>
            <pc:docMk/>
            <pc:sldMk cId="2355440515" sldId="258"/>
            <ac:spMk id="7" creationId="{57185F89-E111-08D8-2C08-FF4A75DB1F78}"/>
          </ac:spMkLst>
        </pc:spChg>
      </pc:sldChg>
      <pc:sldChg chg="modSp mod">
        <pc:chgData name="Rob Schultz" userId="9713c8c2-b917-4d0d-bcd5-25f5522e8627" providerId="ADAL" clId="{D4DA1D5D-0C78-59B1-8A10-B24EB5BA1350}" dt="2025-09-05T17:13:36.840" v="481" actId="20577"/>
        <pc:sldMkLst>
          <pc:docMk/>
          <pc:sldMk cId="432604897" sldId="264"/>
        </pc:sldMkLst>
        <pc:spChg chg="mod">
          <ac:chgData name="Rob Schultz" userId="9713c8c2-b917-4d0d-bcd5-25f5522e8627" providerId="ADAL" clId="{D4DA1D5D-0C78-59B1-8A10-B24EB5BA1350}" dt="2025-09-05T17:11:49.498" v="435" actId="1076"/>
          <ac:spMkLst>
            <pc:docMk/>
            <pc:sldMk cId="432604897" sldId="264"/>
            <ac:spMk id="2" creationId="{CC2F9DC3-EC85-94B3-3EFB-1A51361FC25D}"/>
          </ac:spMkLst>
        </pc:spChg>
        <pc:spChg chg="mod">
          <ac:chgData name="Rob Schultz" userId="9713c8c2-b917-4d0d-bcd5-25f5522e8627" providerId="ADAL" clId="{D4DA1D5D-0C78-59B1-8A10-B24EB5BA1350}" dt="2025-09-05T17:13:36.840" v="481" actId="20577"/>
          <ac:spMkLst>
            <pc:docMk/>
            <pc:sldMk cId="432604897" sldId="264"/>
            <ac:spMk id="3" creationId="{27B12244-66C2-2C06-A1B7-1691E32FFED5}"/>
          </ac:spMkLst>
        </pc:spChg>
      </pc:sldChg>
      <pc:sldChg chg="modSp mod">
        <pc:chgData name="Rob Schultz" userId="9713c8c2-b917-4d0d-bcd5-25f5522e8627" providerId="ADAL" clId="{D4DA1D5D-0C78-59B1-8A10-B24EB5BA1350}" dt="2025-09-05T17:16:51.485" v="524" actId="20577"/>
        <pc:sldMkLst>
          <pc:docMk/>
          <pc:sldMk cId="440016886" sldId="268"/>
        </pc:sldMkLst>
        <pc:spChg chg="mod">
          <ac:chgData name="Rob Schultz" userId="9713c8c2-b917-4d0d-bcd5-25f5522e8627" providerId="ADAL" clId="{D4DA1D5D-0C78-59B1-8A10-B24EB5BA1350}" dt="2025-09-05T17:16:51.485" v="524" actId="20577"/>
          <ac:spMkLst>
            <pc:docMk/>
            <pc:sldMk cId="440016886" sldId="268"/>
            <ac:spMk id="2" creationId="{4F2D185C-E999-EEBA-CBB6-FA8FA516649D}"/>
          </ac:spMkLst>
        </pc:spChg>
        <pc:spChg chg="mod">
          <ac:chgData name="Rob Schultz" userId="9713c8c2-b917-4d0d-bcd5-25f5522e8627" providerId="ADAL" clId="{D4DA1D5D-0C78-59B1-8A10-B24EB5BA1350}" dt="2025-09-05T17:16:41.294" v="520" actId="20577"/>
          <ac:spMkLst>
            <pc:docMk/>
            <pc:sldMk cId="440016886" sldId="268"/>
            <ac:spMk id="3" creationId="{95F8C697-CAF6-D479-42C1-0579427056CD}"/>
          </ac:spMkLst>
        </pc:spChg>
        <pc:picChg chg="mod">
          <ac:chgData name="Rob Schultz" userId="9713c8c2-b917-4d0d-bcd5-25f5522e8627" providerId="ADAL" clId="{D4DA1D5D-0C78-59B1-8A10-B24EB5BA1350}" dt="2025-09-05T17:15:27.391" v="517" actId="1037"/>
          <ac:picMkLst>
            <pc:docMk/>
            <pc:sldMk cId="440016886" sldId="268"/>
            <ac:picMk id="5" creationId="{9BBB8D5B-FFE3-8E33-A247-B016886E8D27}"/>
          </ac:picMkLst>
        </pc:picChg>
      </pc:sldChg>
      <pc:sldChg chg="modSp mod">
        <pc:chgData name="Rob Schultz" userId="9713c8c2-b917-4d0d-bcd5-25f5522e8627" providerId="ADAL" clId="{D4DA1D5D-0C78-59B1-8A10-B24EB5BA1350}" dt="2025-09-05T17:18:32.127" v="582" actId="20577"/>
        <pc:sldMkLst>
          <pc:docMk/>
          <pc:sldMk cId="3556511575" sldId="270"/>
        </pc:sldMkLst>
        <pc:spChg chg="mod">
          <ac:chgData name="Rob Schultz" userId="9713c8c2-b917-4d0d-bcd5-25f5522e8627" providerId="ADAL" clId="{D4DA1D5D-0C78-59B1-8A10-B24EB5BA1350}" dt="2025-09-05T17:18:32.127" v="582" actId="20577"/>
          <ac:spMkLst>
            <pc:docMk/>
            <pc:sldMk cId="3556511575" sldId="270"/>
            <ac:spMk id="8" creationId="{93F7319F-8A95-6827-A1EF-A3E2CE3E7F97}"/>
          </ac:spMkLst>
        </pc:spChg>
      </pc:sldChg>
      <pc:sldChg chg="addSp delSp modSp mod ord">
        <pc:chgData name="Rob Schultz" userId="9713c8c2-b917-4d0d-bcd5-25f5522e8627" providerId="ADAL" clId="{D4DA1D5D-0C78-59B1-8A10-B24EB5BA1350}" dt="2025-09-05T17:21:40.455" v="637" actId="20577"/>
        <pc:sldMkLst>
          <pc:docMk/>
          <pc:sldMk cId="3060149340" sldId="271"/>
        </pc:sldMkLst>
        <pc:spChg chg="mod">
          <ac:chgData name="Rob Schultz" userId="9713c8c2-b917-4d0d-bcd5-25f5522e8627" providerId="ADAL" clId="{D4DA1D5D-0C78-59B1-8A10-B24EB5BA1350}" dt="2025-09-05T17:06:51.319" v="304" actId="1035"/>
          <ac:spMkLst>
            <pc:docMk/>
            <pc:sldMk cId="3060149340" sldId="271"/>
            <ac:spMk id="3" creationId="{037C8E99-1308-C376-7C77-D3B87EEE4A19}"/>
          </ac:spMkLst>
        </pc:spChg>
        <pc:spChg chg="mod">
          <ac:chgData name="Rob Schultz" userId="9713c8c2-b917-4d0d-bcd5-25f5522e8627" providerId="ADAL" clId="{D4DA1D5D-0C78-59B1-8A10-B24EB5BA1350}" dt="2025-09-05T17:05:57.427" v="290" actId="1076"/>
          <ac:spMkLst>
            <pc:docMk/>
            <pc:sldMk cId="3060149340" sldId="271"/>
            <ac:spMk id="4" creationId="{F8CA1F62-08D2-0851-6B50-103E98A735E5}"/>
          </ac:spMkLst>
        </pc:spChg>
        <pc:spChg chg="mod">
          <ac:chgData name="Rob Schultz" userId="9713c8c2-b917-4d0d-bcd5-25f5522e8627" providerId="ADAL" clId="{D4DA1D5D-0C78-59B1-8A10-B24EB5BA1350}" dt="2025-09-05T17:21:40.455" v="637" actId="20577"/>
          <ac:spMkLst>
            <pc:docMk/>
            <pc:sldMk cId="3060149340" sldId="271"/>
            <ac:spMk id="6" creationId="{66C6ED4D-1A2D-38E2-C418-237FFBE0A7B0}"/>
          </ac:spMkLst>
        </pc:spChg>
        <pc:spChg chg="mod">
          <ac:chgData name="Rob Schultz" userId="9713c8c2-b917-4d0d-bcd5-25f5522e8627" providerId="ADAL" clId="{D4DA1D5D-0C78-59B1-8A10-B24EB5BA1350}" dt="2025-09-05T17:07:27.023" v="314" actId="14100"/>
          <ac:spMkLst>
            <pc:docMk/>
            <pc:sldMk cId="3060149340" sldId="271"/>
            <ac:spMk id="7" creationId="{363F1902-3806-ABA2-847C-C9867CF53531}"/>
          </ac:spMkLst>
        </pc:spChg>
      </pc:sldChg>
      <pc:sldChg chg="addSp delSp modSp mod">
        <pc:chgData name="Rob Schultz" userId="9713c8c2-b917-4d0d-bcd5-25f5522e8627" providerId="ADAL" clId="{D4DA1D5D-0C78-59B1-8A10-B24EB5BA1350}" dt="2025-09-05T17:23:44.195" v="660" actId="20577"/>
        <pc:sldMkLst>
          <pc:docMk/>
          <pc:sldMk cId="3383086716" sldId="272"/>
        </pc:sldMkLst>
        <pc:spChg chg="mod">
          <ac:chgData name="Rob Schultz" userId="9713c8c2-b917-4d0d-bcd5-25f5522e8627" providerId="ADAL" clId="{D4DA1D5D-0C78-59B1-8A10-B24EB5BA1350}" dt="2025-09-05T17:07:17.123" v="310" actId="20577"/>
          <ac:spMkLst>
            <pc:docMk/>
            <pc:sldMk cId="3383086716" sldId="272"/>
            <ac:spMk id="2" creationId="{DC6041A9-AA71-DA33-D5E5-4C7A43164C3E}"/>
          </ac:spMkLst>
        </pc:spChg>
        <pc:spChg chg="mod">
          <ac:chgData name="Rob Schultz" userId="9713c8c2-b917-4d0d-bcd5-25f5522e8627" providerId="ADAL" clId="{D4DA1D5D-0C78-59B1-8A10-B24EB5BA1350}" dt="2025-09-05T17:23:44.195" v="660" actId="20577"/>
          <ac:spMkLst>
            <pc:docMk/>
            <pc:sldMk cId="3383086716" sldId="272"/>
            <ac:spMk id="4" creationId="{7F4CBDD9-6356-741B-FF23-CA65AB89FAC8}"/>
          </ac:spMkLst>
        </pc:spChg>
        <pc:spChg chg="mod">
          <ac:chgData name="Rob Schultz" userId="9713c8c2-b917-4d0d-bcd5-25f5522e8627" providerId="ADAL" clId="{D4DA1D5D-0C78-59B1-8A10-B24EB5BA1350}" dt="2025-09-05T17:05:21.224" v="281" actId="255"/>
          <ac:spMkLst>
            <pc:docMk/>
            <pc:sldMk cId="3383086716" sldId="272"/>
            <ac:spMk id="5" creationId="{76295F13-7238-E747-7C15-7F14C86A030D}"/>
          </ac:spMkLst>
        </pc:spChg>
        <pc:spChg chg="mod">
          <ac:chgData name="Rob Schultz" userId="9713c8c2-b917-4d0d-bcd5-25f5522e8627" providerId="ADAL" clId="{D4DA1D5D-0C78-59B1-8A10-B24EB5BA1350}" dt="2025-09-05T17:03:52.548" v="265" actId="1076"/>
          <ac:spMkLst>
            <pc:docMk/>
            <pc:sldMk cId="3383086716" sldId="272"/>
            <ac:spMk id="6" creationId="{D72DC8A0-7817-1D7C-0032-96AFE7E5AB2C}"/>
          </ac:spMkLst>
        </pc:spChg>
      </pc:sldChg>
      <pc:sldChg chg="modSp mod">
        <pc:chgData name="Rob Schultz" userId="9713c8c2-b917-4d0d-bcd5-25f5522e8627" providerId="ADAL" clId="{D4DA1D5D-0C78-59B1-8A10-B24EB5BA1350}" dt="2025-09-05T17:14:27.808" v="506"/>
        <pc:sldMkLst>
          <pc:docMk/>
          <pc:sldMk cId="377197986" sldId="275"/>
        </pc:sldMkLst>
        <pc:spChg chg="mod">
          <ac:chgData name="Rob Schultz" userId="9713c8c2-b917-4d0d-bcd5-25f5522e8627" providerId="ADAL" clId="{D4DA1D5D-0C78-59B1-8A10-B24EB5BA1350}" dt="2025-09-05T17:14:27.808" v="506"/>
          <ac:spMkLst>
            <pc:docMk/>
            <pc:sldMk cId="377197986" sldId="275"/>
            <ac:spMk id="8" creationId="{9E64C4DA-A194-0828-AB54-2F0595509FBD}"/>
          </ac:spMkLst>
        </pc:spChg>
      </pc:sldChg>
      <pc:sldChg chg="modSp mod">
        <pc:chgData name="Rob Schultz" userId="9713c8c2-b917-4d0d-bcd5-25f5522e8627" providerId="ADAL" clId="{D4DA1D5D-0C78-59B1-8A10-B24EB5BA1350}" dt="2025-09-05T17:08:19.125" v="322" actId="5793"/>
        <pc:sldMkLst>
          <pc:docMk/>
          <pc:sldMk cId="1636988089" sldId="276"/>
        </pc:sldMkLst>
        <pc:spChg chg="mod">
          <ac:chgData name="Rob Schultz" userId="9713c8c2-b917-4d0d-bcd5-25f5522e8627" providerId="ADAL" clId="{D4DA1D5D-0C78-59B1-8A10-B24EB5BA1350}" dt="2025-09-05T17:08:19.125" v="322" actId="5793"/>
          <ac:spMkLst>
            <pc:docMk/>
            <pc:sldMk cId="1636988089" sldId="276"/>
            <ac:spMk id="8" creationId="{5CAF1338-5B36-CF90-C361-D650E98A4246}"/>
          </ac:spMkLst>
        </pc:spChg>
      </pc:sldChg>
      <pc:sldChg chg="addSp modSp mod">
        <pc:chgData name="Rob Schultz" userId="9713c8c2-b917-4d0d-bcd5-25f5522e8627" providerId="ADAL" clId="{D4DA1D5D-0C78-59B1-8A10-B24EB5BA1350}" dt="2025-09-05T17:10:42.386" v="406" actId="1076"/>
        <pc:sldMkLst>
          <pc:docMk/>
          <pc:sldMk cId="2319597751" sldId="277"/>
        </pc:sldMkLst>
        <pc:spChg chg="mod">
          <ac:chgData name="Rob Schultz" userId="9713c8c2-b917-4d0d-bcd5-25f5522e8627" providerId="ADAL" clId="{D4DA1D5D-0C78-59B1-8A10-B24EB5BA1350}" dt="2025-09-05T17:10:31.377" v="403" actId="20577"/>
          <ac:spMkLst>
            <pc:docMk/>
            <pc:sldMk cId="2319597751" sldId="277"/>
            <ac:spMk id="8" creationId="{F1CCA654-CDBB-1E7C-FF3F-50EE700297AA}"/>
          </ac:spMkLst>
        </pc:spChg>
        <pc:picChg chg="mod">
          <ac:chgData name="Rob Schultz" userId="9713c8c2-b917-4d0d-bcd5-25f5522e8627" providerId="ADAL" clId="{D4DA1D5D-0C78-59B1-8A10-B24EB5BA1350}" dt="2025-09-05T17:10:42.386" v="406" actId="1076"/>
          <ac:picMkLst>
            <pc:docMk/>
            <pc:sldMk cId="2319597751" sldId="277"/>
            <ac:picMk id="4" creationId="{E975519C-7E5A-DBE1-F01F-837F5E41AE74}"/>
          </ac:picMkLst>
        </pc:picChg>
      </pc:sldChg>
      <pc:sldChg chg="addSp delSp modSp mod">
        <pc:chgData name="Rob Schultz" userId="9713c8c2-b917-4d0d-bcd5-25f5522e8627" providerId="ADAL" clId="{D4DA1D5D-0C78-59B1-8A10-B24EB5BA1350}" dt="2025-09-05T17:21:14.267" v="636" actId="20577"/>
        <pc:sldMkLst>
          <pc:docMk/>
          <pc:sldMk cId="132113503" sldId="280"/>
        </pc:sldMkLst>
        <pc:spChg chg="mod">
          <ac:chgData name="Rob Schultz" userId="9713c8c2-b917-4d0d-bcd5-25f5522e8627" providerId="ADAL" clId="{D4DA1D5D-0C78-59B1-8A10-B24EB5BA1350}" dt="2025-09-05T17:21:14.267" v="636" actId="20577"/>
          <ac:spMkLst>
            <pc:docMk/>
            <pc:sldMk cId="132113503" sldId="280"/>
            <ac:spMk id="8" creationId="{4DADF78A-8BC3-DC57-2444-FA935A49CF07}"/>
          </ac:spMkLst>
        </pc:spChg>
        <pc:picChg chg="add mod">
          <ac:chgData name="Rob Schultz" userId="9713c8c2-b917-4d0d-bcd5-25f5522e8627" providerId="ADAL" clId="{D4DA1D5D-0C78-59B1-8A10-B24EB5BA1350}" dt="2025-09-05T17:20:27.145" v="602"/>
          <ac:picMkLst>
            <pc:docMk/>
            <pc:sldMk cId="132113503" sldId="280"/>
            <ac:picMk id="3" creationId="{4DCD1F0A-8318-963C-9935-6C762EB9A662}"/>
          </ac:picMkLst>
        </pc:picChg>
      </pc:sldChg>
      <pc:sldChg chg="addSp delSp modSp mod">
        <pc:chgData name="Rob Schultz" userId="9713c8c2-b917-4d0d-bcd5-25f5522e8627" providerId="ADAL" clId="{D4DA1D5D-0C78-59B1-8A10-B24EB5BA1350}" dt="2025-09-05T17:25:35.720" v="663" actId="20577"/>
        <pc:sldMkLst>
          <pc:docMk/>
          <pc:sldMk cId="1484819936" sldId="281"/>
        </pc:sldMkLst>
        <pc:spChg chg="mod">
          <ac:chgData name="Rob Schultz" userId="9713c8c2-b917-4d0d-bcd5-25f5522e8627" providerId="ADAL" clId="{D4DA1D5D-0C78-59B1-8A10-B24EB5BA1350}" dt="2025-09-05T17:25:35.720" v="663" actId="20577"/>
          <ac:spMkLst>
            <pc:docMk/>
            <pc:sldMk cId="1484819936" sldId="281"/>
            <ac:spMk id="3" creationId="{1CEB00D6-A2E8-EC87-70F8-37C3D88066A8}"/>
          </ac:spMkLst>
        </pc:spChg>
        <pc:spChg chg="add mod">
          <ac:chgData name="Rob Schultz" userId="9713c8c2-b917-4d0d-bcd5-25f5522e8627" providerId="ADAL" clId="{D4DA1D5D-0C78-59B1-8A10-B24EB5BA1350}" dt="2025-09-05T17:25:16.488" v="661" actId="1076"/>
          <ac:spMkLst>
            <pc:docMk/>
            <pc:sldMk cId="1484819936" sldId="281"/>
            <ac:spMk id="6" creationId="{01C8B680-5AA6-BA7B-5EC3-2B990BC433E2}"/>
          </ac:spMkLst>
        </pc:spChg>
      </pc:sldChg>
    </pc:docChg>
  </pc:docChgLst>
  <pc:docChgLst>
    <pc:chgData name="Guest User" userId="S::urn:spo:tenantanon#ec2ea6fe-fa17-4d76-bbf3-927fed5a14f7::" providerId="AD" clId="Web-{64052D83-8C14-B345-914A-543AE3EDED31}"/>
    <pc:docChg chg="addSld delSld modSld">
      <pc:chgData name="Guest User" userId="S::urn:spo:tenantanon#ec2ea6fe-fa17-4d76-bbf3-927fed5a14f7::" providerId="AD" clId="Web-{64052D83-8C14-B345-914A-543AE3EDED31}" dt="2025-09-09T03:11:52.267" v="248"/>
      <pc:docMkLst>
        <pc:docMk/>
      </pc:docMkLst>
      <pc:sldChg chg="modNotes">
        <pc:chgData name="Guest User" userId="S::urn:spo:tenantanon#ec2ea6fe-fa17-4d76-bbf3-927fed5a14f7::" providerId="AD" clId="Web-{64052D83-8C14-B345-914A-543AE3EDED31}" dt="2025-09-09T03:11:52.267" v="248"/>
        <pc:sldMkLst>
          <pc:docMk/>
          <pc:sldMk cId="2585388427" sldId="266"/>
        </pc:sldMkLst>
      </pc:sldChg>
      <pc:sldChg chg="modSp">
        <pc:chgData name="Guest User" userId="S::urn:spo:tenantanon#ec2ea6fe-fa17-4d76-bbf3-927fed5a14f7::" providerId="AD" clId="Web-{64052D83-8C14-B345-914A-543AE3EDED31}" dt="2025-09-09T02:45:04.116" v="57" actId="20577"/>
        <pc:sldMkLst>
          <pc:docMk/>
          <pc:sldMk cId="1636988089" sldId="276"/>
        </pc:sldMkLst>
        <pc:spChg chg="mod">
          <ac:chgData name="Guest User" userId="S::urn:spo:tenantanon#ec2ea6fe-fa17-4d76-bbf3-927fed5a14f7::" providerId="AD" clId="Web-{64052D83-8C14-B345-914A-543AE3EDED31}" dt="2025-09-09T02:45:04.116" v="57" actId="20577"/>
          <ac:spMkLst>
            <pc:docMk/>
            <pc:sldMk cId="1636988089" sldId="276"/>
            <ac:spMk id="8" creationId="{5CAF1338-5B36-CF90-C361-D650E98A4246}"/>
          </ac:spMkLst>
        </pc:spChg>
      </pc:sldChg>
      <pc:sldChg chg="new del">
        <pc:chgData name="Guest User" userId="S::urn:spo:tenantanon#ec2ea6fe-fa17-4d76-bbf3-927fed5a14f7::" providerId="AD" clId="Web-{64052D83-8C14-B345-914A-543AE3EDED31}" dt="2025-09-09T02:32:52.843" v="2"/>
        <pc:sldMkLst>
          <pc:docMk/>
          <pc:sldMk cId="4119269157" sldId="282"/>
        </pc:sldMkLst>
      </pc:sldChg>
      <pc:sldChg chg="add del replId">
        <pc:chgData name="Guest User" userId="S::urn:spo:tenantanon#ec2ea6fe-fa17-4d76-bbf3-927fed5a14f7::" providerId="AD" clId="Web-{64052D83-8C14-B345-914A-543AE3EDED31}" dt="2025-09-09T02:32:54.125" v="3"/>
        <pc:sldMkLst>
          <pc:docMk/>
          <pc:sldMk cId="4223678107" sldId="28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3A0C0-77AF-D03D-7601-4401894C84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D338C0-E8C0-D729-D5F6-86DBFC4A5A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A3E419-6485-41D5-BD1F-FCB3E65F1FB0}" type="datetimeFigureOut">
              <a:rPr lang="en-US" smtClean="0"/>
              <a:t>9/8/2025</a:t>
            </a:fld>
            <a:endParaRPr lang="en-US"/>
          </a:p>
        </p:txBody>
      </p:sp>
      <p:sp>
        <p:nvSpPr>
          <p:cNvPr id="4" name="Footer Placeholder 3">
            <a:extLst>
              <a:ext uri="{FF2B5EF4-FFF2-40B4-BE49-F238E27FC236}">
                <a16:creationId xmlns:a16="http://schemas.microsoft.com/office/drawing/2014/main" id="{0CDA0E05-C1E5-1788-0189-EEF92315F3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3B0C98F-28FB-CD61-26AB-2F5EEEEDD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C40613-860D-471B-A307-E7883A4FAF6D}" type="slidenum">
              <a:rPr lang="en-US" smtClean="0"/>
              <a:t>‹#›</a:t>
            </a:fld>
            <a:endParaRPr lang="en-US"/>
          </a:p>
        </p:txBody>
      </p:sp>
    </p:spTree>
    <p:extLst>
      <p:ext uri="{BB962C8B-B14F-4D97-AF65-F5344CB8AC3E}">
        <p14:creationId xmlns:p14="http://schemas.microsoft.com/office/powerpoint/2010/main" val="1495454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3F0C66-0AF0-44CE-B67C-AD6A3252F7F5}"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88E766-6967-4921-B0B6-7D3602A47E8E}" type="slidenum">
              <a:rPr lang="en-US" smtClean="0"/>
              <a:t>‹#›</a:t>
            </a:fld>
            <a:endParaRPr lang="en-US"/>
          </a:p>
        </p:txBody>
      </p:sp>
    </p:spTree>
    <p:extLst>
      <p:ext uri="{BB962C8B-B14F-4D97-AF65-F5344CB8AC3E}">
        <p14:creationId xmlns:p14="http://schemas.microsoft.com/office/powerpoint/2010/main" val="1574702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Good morning.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defRPr/>
            </a:pPr>
            <a:r>
              <a:rPr lang="en-US" dirty="0"/>
              <a:t>I am Anthony </a:t>
            </a:r>
            <a:r>
              <a:rPr lang="en-US" dirty="0" err="1"/>
              <a:t>Hutskow</a:t>
            </a:r>
            <a:r>
              <a:rPr lang="en-US" dirty="0"/>
              <a:t> with </a:t>
            </a:r>
            <a:r>
              <a:rPr lang="en-US" dirty="0" err="1"/>
              <a:t>Mayvue</a:t>
            </a:r>
            <a:r>
              <a:rPr lang="en-US" dirty="0"/>
              <a:t> (the contractor for the </a:t>
            </a:r>
            <a:r>
              <a:rPr lang="en-US" dirty="0" err="1"/>
              <a:t>BrM</a:t>
            </a:r>
            <a:r>
              <a:rPr lang="en-US" dirty="0"/>
              <a:t> software).</a:t>
            </a:r>
          </a:p>
          <a:p>
            <a:pPr>
              <a:defRPr/>
            </a:pPr>
            <a:br>
              <a:rPr lang="en-US" dirty="0">
                <a:cs typeface="+mn-lt"/>
              </a:rPr>
            </a:br>
            <a:r>
              <a:rPr lang="en-US" dirty="0"/>
              <a:t>Today I am going to discuss </a:t>
            </a:r>
            <a:r>
              <a:rPr lang="en-US" dirty="0" err="1"/>
              <a:t>Mayvue's</a:t>
            </a:r>
            <a:r>
              <a:rPr lang="en-US" dirty="0"/>
              <a:t> changes to our testing approach, which initiated by </a:t>
            </a:r>
            <a:r>
              <a:rPr lang="en-US" dirty="0" err="1"/>
              <a:t>BrM</a:t>
            </a:r>
            <a:r>
              <a:rPr lang="en-US" dirty="0"/>
              <a:t> 7.0's release and changes needed for </a:t>
            </a:r>
            <a:r>
              <a:rPr lang="en-US" dirty="0" err="1"/>
              <a:t>BrM</a:t>
            </a:r>
            <a:r>
              <a:rPr lang="en-US" dirty="0"/>
              <a:t> 7.1</a:t>
            </a:r>
          </a:p>
          <a:p>
            <a:pPr marL="0" marR="0" lvl="0" indent="0" algn="l" defTabSz="914400">
              <a:lnSpc>
                <a:spcPct val="100000"/>
              </a:lnSpc>
              <a:spcBef>
                <a:spcPts val="0"/>
              </a:spcBef>
              <a:spcAft>
                <a:spcPts val="0"/>
              </a:spcAft>
              <a:buClrTx/>
              <a:buSzTx/>
              <a:buFontTx/>
              <a:buNone/>
              <a:tabLst/>
              <a:defRPr/>
            </a:pPr>
            <a:endParaRPr lang="en-US" dirty="0"/>
          </a:p>
          <a:p>
            <a:pPr>
              <a:defRPr/>
            </a:pPr>
            <a:r>
              <a:rPr lang="en-US" dirty="0"/>
              <a:t>I'll cover the lessons learned after </a:t>
            </a:r>
            <a:r>
              <a:rPr lang="en-US" dirty="0" err="1"/>
              <a:t>BrM</a:t>
            </a:r>
            <a:r>
              <a:rPr lang="en-US" dirty="0"/>
              <a:t> 7.0's release and swift actions </a:t>
            </a:r>
            <a:r>
              <a:rPr lang="en-US" dirty="0" err="1"/>
              <a:t>Mayvue</a:t>
            </a:r>
            <a:r>
              <a:rPr lang="en-US" dirty="0"/>
              <a:t> made to raise the bar for better quality.</a:t>
            </a:r>
          </a:p>
          <a:p>
            <a:pPr>
              <a:defRPr/>
            </a:pPr>
            <a:endParaRPr lang="en-US" dirty="0"/>
          </a:p>
        </p:txBody>
      </p:sp>
      <p:sp>
        <p:nvSpPr>
          <p:cNvPr id="4" name="Slide Number Placeholder 3"/>
          <p:cNvSpPr>
            <a:spLocks noGrp="1"/>
          </p:cNvSpPr>
          <p:nvPr>
            <p:ph type="sldNum" sz="quarter" idx="5"/>
          </p:nvPr>
        </p:nvSpPr>
        <p:spPr/>
        <p:txBody>
          <a:bodyPr/>
          <a:lstStyle/>
          <a:p>
            <a:fld id="{3488E766-6967-4921-B0B6-7D3602A47E8E}" type="slidenum">
              <a:rPr lang="en-US" smtClean="0"/>
              <a:t>1</a:t>
            </a:fld>
            <a:endParaRPr lang="en-US"/>
          </a:p>
        </p:txBody>
      </p:sp>
    </p:spTree>
    <p:extLst>
      <p:ext uri="{BB962C8B-B14F-4D97-AF65-F5344CB8AC3E}">
        <p14:creationId xmlns:p14="http://schemas.microsoft.com/office/powerpoint/2010/main" val="1174576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BrM 7.0 initiated rapid growth and evolution in our testing approach. </a:t>
            </a:r>
          </a:p>
          <a:p>
            <a:endParaRPr lang="en-US" dirty="0"/>
          </a:p>
          <a:p>
            <a:r>
              <a:rPr lang="en-US" dirty="0"/>
              <a:t>These changes are beneficial and are here to stay….regardless of a release’s size/scope.</a:t>
            </a:r>
          </a:p>
          <a:p>
            <a:endParaRPr lang="en-US" dirty="0"/>
          </a:p>
          <a:p>
            <a:r>
              <a:rPr lang="en-US" dirty="0"/>
              <a:t>We have always had the mindset of finding all problems before its in the users’ hands…however, we reviewing the Testing TAG as UAT vs. Beta testing.</a:t>
            </a:r>
          </a:p>
          <a:p>
            <a:endParaRPr lang="en-US" dirty="0"/>
          </a:p>
          <a:p>
            <a:r>
              <a:rPr lang="en-US" dirty="0"/>
              <a:t>Mayvue will continue to refine our tools to improve the quality experience. A great example is the installation process updates coming in BrM 7.2! This will be much anticipated for self-hosted agencies.</a:t>
            </a:r>
          </a:p>
          <a:p>
            <a:endParaRPr lang="en-US" dirty="0"/>
          </a:p>
          <a:p>
            <a:r>
              <a:rPr lang="en-US" dirty="0"/>
              <a:t>More changes are on the horizon…ADA is one example. Additionally, there’s dozen of enhancements that will be discussed this week. We look forward to improving the BrM functionality but also ensuring quality remains top notch.</a:t>
            </a:r>
          </a:p>
        </p:txBody>
      </p:sp>
      <p:sp>
        <p:nvSpPr>
          <p:cNvPr id="4" name="Slide Number Placeholder 3"/>
          <p:cNvSpPr>
            <a:spLocks noGrp="1"/>
          </p:cNvSpPr>
          <p:nvPr>
            <p:ph type="sldNum" sz="quarter" idx="5"/>
          </p:nvPr>
        </p:nvSpPr>
        <p:spPr/>
        <p:txBody>
          <a:bodyPr/>
          <a:lstStyle/>
          <a:p>
            <a:fld id="{3488E766-6967-4921-B0B6-7D3602A47E8E}" type="slidenum">
              <a:rPr lang="en-US" smtClean="0"/>
              <a:t>10</a:t>
            </a:fld>
            <a:endParaRPr lang="en-US"/>
          </a:p>
        </p:txBody>
      </p:sp>
    </p:spTree>
    <p:extLst>
      <p:ext uri="{BB962C8B-B14F-4D97-AF65-F5344CB8AC3E}">
        <p14:creationId xmlns:p14="http://schemas.microsoft.com/office/powerpoint/2010/main" val="13918487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77A6-B754-8230-659C-F4556E0A3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AAABF8-1851-0350-A965-EF4F1A2BEC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5BB83E-DE8C-A075-3EE1-19CE435A474D}"/>
              </a:ext>
            </a:extLst>
          </p:cNvPr>
          <p:cNvSpPr>
            <a:spLocks noGrp="1"/>
          </p:cNvSpPr>
          <p:nvPr>
            <p:ph type="body" idx="1"/>
          </p:nvPr>
        </p:nvSpPr>
        <p:spPr/>
        <p:txBody>
          <a:bodyPr/>
          <a:lstStyle/>
          <a:p>
            <a:r>
              <a:rPr lang="en-US" dirty="0"/>
              <a:t>In addition to people, processes, products, Mayvue is evolving to be more data driven, leveraging quality metrics vs. feelings.</a:t>
            </a:r>
          </a:p>
          <a:p>
            <a:br>
              <a:rPr lang="en-US" dirty="0"/>
            </a:br>
            <a:r>
              <a:rPr lang="en-US" dirty="0"/>
              <a:t>one such example is baselining bugs per lines of code to comparable software.</a:t>
            </a:r>
          </a:p>
          <a:p>
            <a:endParaRPr lang="en-US" dirty="0"/>
          </a:p>
          <a:p>
            <a:r>
              <a:rPr lang="en-US" dirty="0"/>
              <a:t>Additionally, I believe there’s additional metrics and reporting that can be completed to gauge our success.</a:t>
            </a:r>
          </a:p>
          <a:p>
            <a:endParaRPr lang="en-US" dirty="0"/>
          </a:p>
          <a:p>
            <a:r>
              <a:rPr lang="en-US" dirty="0"/>
              <a:t>Mayvue is also investigating the cost vs. benefits of test driven development. It was implemented on a small scale for some deliveries with BrM 7.1.</a:t>
            </a:r>
          </a:p>
          <a:p>
            <a:endParaRPr lang="en-US" dirty="0"/>
          </a:p>
          <a:p>
            <a:r>
              <a:rPr lang="en-US" dirty="0"/>
              <a:t>Lastly, Mayvue will work with the Testing TAG to determine if future onsite beta testing can be accomplished in future major releases.</a:t>
            </a:r>
          </a:p>
          <a:p>
            <a:endParaRPr lang="en-US" dirty="0"/>
          </a:p>
        </p:txBody>
      </p:sp>
      <p:sp>
        <p:nvSpPr>
          <p:cNvPr id="4" name="Slide Number Placeholder 3">
            <a:extLst>
              <a:ext uri="{FF2B5EF4-FFF2-40B4-BE49-F238E27FC236}">
                <a16:creationId xmlns:a16="http://schemas.microsoft.com/office/drawing/2014/main" id="{2FF4A6EC-96B2-E2F8-9647-D635A793C602}"/>
              </a:ext>
            </a:extLst>
          </p:cNvPr>
          <p:cNvSpPr>
            <a:spLocks noGrp="1"/>
          </p:cNvSpPr>
          <p:nvPr>
            <p:ph type="sldNum" sz="quarter" idx="5"/>
          </p:nvPr>
        </p:nvSpPr>
        <p:spPr/>
        <p:txBody>
          <a:bodyPr/>
          <a:lstStyle/>
          <a:p>
            <a:fld id="{3488E766-6967-4921-B0B6-7D3602A47E8E}" type="slidenum">
              <a:rPr lang="en-US" smtClean="0"/>
              <a:t>11</a:t>
            </a:fld>
            <a:endParaRPr lang="en-US"/>
          </a:p>
        </p:txBody>
      </p:sp>
    </p:spTree>
    <p:extLst>
      <p:ext uri="{BB962C8B-B14F-4D97-AF65-F5344CB8AC3E}">
        <p14:creationId xmlns:p14="http://schemas.microsoft.com/office/powerpoint/2010/main" val="3254602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1476E-9269-D84C-5196-D36C9867E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004B7-FC7C-3302-536D-4DE9BC1F7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23B558-8D72-2E03-13B4-D28D819741F5}"/>
              </a:ext>
            </a:extLst>
          </p:cNvPr>
          <p:cNvSpPr>
            <a:spLocks noGrp="1"/>
          </p:cNvSpPr>
          <p:nvPr>
            <p:ph type="body" idx="1"/>
          </p:nvPr>
        </p:nvSpPr>
        <p:spPr/>
        <p:txBody>
          <a:bodyPr/>
          <a:lstStyle/>
          <a:p>
            <a:r>
              <a:rPr lang="en-US" dirty="0"/>
              <a:t>Mayvue’s pledge is to continue to raise the bar for a better BrM experience. </a:t>
            </a:r>
          </a:p>
          <a:p>
            <a:endParaRPr lang="en-US" dirty="0"/>
          </a:p>
          <a:p>
            <a:r>
              <a:rPr lang="en-US" dirty="0"/>
              <a:t>Time, budget, and scope will not be impacted by our testing evolution.</a:t>
            </a:r>
          </a:p>
          <a:p>
            <a:endParaRPr lang="en-US" dirty="0"/>
          </a:p>
          <a:p>
            <a:r>
              <a:rPr lang="en-US" dirty="0"/>
              <a:t>When issues are found (and there will be issues) we pledge to respond as soon as possible.</a:t>
            </a:r>
          </a:p>
          <a:p>
            <a:endParaRPr lang="en-US" dirty="0"/>
          </a:p>
          <a:p>
            <a:r>
              <a:rPr lang="en-US" dirty="0"/>
              <a:t>We’re excited to support your journey to BrM 7.X and beyond.</a:t>
            </a:r>
          </a:p>
        </p:txBody>
      </p:sp>
      <p:sp>
        <p:nvSpPr>
          <p:cNvPr id="4" name="Slide Number Placeholder 3">
            <a:extLst>
              <a:ext uri="{FF2B5EF4-FFF2-40B4-BE49-F238E27FC236}">
                <a16:creationId xmlns:a16="http://schemas.microsoft.com/office/drawing/2014/main" id="{7F4BAE6F-D979-B17F-4934-6858B92C8716}"/>
              </a:ext>
            </a:extLst>
          </p:cNvPr>
          <p:cNvSpPr>
            <a:spLocks noGrp="1"/>
          </p:cNvSpPr>
          <p:nvPr>
            <p:ph type="sldNum" sz="quarter" idx="5"/>
          </p:nvPr>
        </p:nvSpPr>
        <p:spPr/>
        <p:txBody>
          <a:bodyPr/>
          <a:lstStyle/>
          <a:p>
            <a:fld id="{3488E766-6967-4921-B0B6-7D3602A47E8E}" type="slidenum">
              <a:rPr lang="en-US" smtClean="0"/>
              <a:t>12</a:t>
            </a:fld>
            <a:endParaRPr lang="en-US"/>
          </a:p>
        </p:txBody>
      </p:sp>
    </p:spTree>
    <p:extLst>
      <p:ext uri="{BB962C8B-B14F-4D97-AF65-F5344CB8AC3E}">
        <p14:creationId xmlns:p14="http://schemas.microsoft.com/office/powerpoint/2010/main" val="1091248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E68B2-06DB-77BB-7F73-4A4E95C34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832A9-DC17-C2CF-5C93-240B4CD0E1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4963A-CFE6-8392-8F66-9E3E255EF70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46F079-404C-ADD1-DD0B-C3CF53F0E1CF}"/>
              </a:ext>
            </a:extLst>
          </p:cNvPr>
          <p:cNvSpPr>
            <a:spLocks noGrp="1"/>
          </p:cNvSpPr>
          <p:nvPr>
            <p:ph type="sldNum" sz="quarter" idx="5"/>
          </p:nvPr>
        </p:nvSpPr>
        <p:spPr/>
        <p:txBody>
          <a:bodyPr/>
          <a:lstStyle/>
          <a:p>
            <a:fld id="{3488E766-6967-4921-B0B6-7D3602A47E8E}" type="slidenum">
              <a:rPr lang="en-US" smtClean="0"/>
              <a:t>13</a:t>
            </a:fld>
            <a:endParaRPr lang="en-US"/>
          </a:p>
        </p:txBody>
      </p:sp>
    </p:spTree>
    <p:extLst>
      <p:ext uri="{BB962C8B-B14F-4D97-AF65-F5344CB8AC3E}">
        <p14:creationId xmlns:p14="http://schemas.microsoft.com/office/powerpoint/2010/main" val="219039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A369D-94E6-7C32-9BC0-1BD26083C5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BF7155-7FF7-12B8-5C96-9894DEA6A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05AA4D-FDD8-60B8-AA68-24CB9635BBBF}"/>
              </a:ext>
            </a:extLst>
          </p:cNvPr>
          <p:cNvSpPr>
            <a:spLocks noGrp="1"/>
          </p:cNvSpPr>
          <p:nvPr>
            <p:ph type="body" idx="1"/>
          </p:nvPr>
        </p:nvSpPr>
        <p:spPr/>
        <p:txBody>
          <a:bodyPr/>
          <a:lstStyle/>
          <a:p>
            <a:r>
              <a:rPr lang="en-US"/>
              <a:t>As always, please feel free to reach out to me or the Mayvue team through any of these means.</a:t>
            </a:r>
          </a:p>
          <a:p>
            <a:endParaRPr lang="en-US"/>
          </a:p>
          <a:p>
            <a:r>
              <a:rPr lang="en-US"/>
              <a:t>I hope to have conversations with many of you this week.</a:t>
            </a:r>
          </a:p>
          <a:p>
            <a:endParaRPr lang="en-US"/>
          </a:p>
          <a:p>
            <a:r>
              <a:rPr lang="en-US"/>
              <a:t>Thank you for your time.</a:t>
            </a:r>
          </a:p>
        </p:txBody>
      </p:sp>
      <p:sp>
        <p:nvSpPr>
          <p:cNvPr id="4" name="Slide Number Placeholder 3">
            <a:extLst>
              <a:ext uri="{FF2B5EF4-FFF2-40B4-BE49-F238E27FC236}">
                <a16:creationId xmlns:a16="http://schemas.microsoft.com/office/drawing/2014/main" id="{5229C66F-07C4-1FBB-E4BD-30767283AD48}"/>
              </a:ext>
            </a:extLst>
          </p:cNvPr>
          <p:cNvSpPr>
            <a:spLocks noGrp="1"/>
          </p:cNvSpPr>
          <p:nvPr>
            <p:ph type="sldNum" sz="quarter" idx="5"/>
          </p:nvPr>
        </p:nvSpPr>
        <p:spPr/>
        <p:txBody>
          <a:bodyPr/>
          <a:lstStyle/>
          <a:p>
            <a:fld id="{3488E766-6967-4921-B0B6-7D3602A47E8E}" type="slidenum">
              <a:rPr lang="en-US" smtClean="0"/>
              <a:t>14</a:t>
            </a:fld>
            <a:endParaRPr lang="en-US"/>
          </a:p>
        </p:txBody>
      </p:sp>
    </p:spTree>
    <p:extLst>
      <p:ext uri="{BB962C8B-B14F-4D97-AF65-F5344CB8AC3E}">
        <p14:creationId xmlns:p14="http://schemas.microsoft.com/office/powerpoint/2010/main" val="2787524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F21B-8725-F780-5E61-B36C95F513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7358D-FC8D-C286-C2ED-FD587CEDD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0EEDE-E9D7-3AE8-5D7F-4552044D9C4C}"/>
              </a:ext>
            </a:extLst>
          </p:cNvPr>
          <p:cNvSpPr>
            <a:spLocks noGrp="1"/>
          </p:cNvSpPr>
          <p:nvPr>
            <p:ph type="body" idx="1"/>
          </p:nvPr>
        </p:nvSpPr>
        <p:spPr/>
        <p:txBody>
          <a:bodyPr/>
          <a:lstStyle/>
          <a:p>
            <a:r>
              <a:rPr lang="en-US" dirty="0"/>
              <a:t>As you’re all aware, BrM 7.0 was a complete overhaul of the software, and unprecedented in its size, scale, and impact. Essentially every nut and bolt was touched for this release. Over 1.5 million lines of code and countless development hours were completed in a span of 14 months. Mayvue built the new BrM software following our proven processes we had implemented over the years with great success. </a:t>
            </a:r>
          </a:p>
          <a:p>
            <a:endParaRPr lang="en-US" dirty="0"/>
          </a:p>
          <a:p>
            <a:r>
              <a:rPr lang="en-US" dirty="0"/>
              <a:t>BrM 7.0’s release was similar in size to all prior releases combined. It was delivered on time and within budget, just as prior releases before it. </a:t>
            </a:r>
          </a:p>
          <a:p>
            <a:endParaRPr lang="en-US" dirty="0"/>
          </a:p>
          <a:p>
            <a:r>
              <a:rPr lang="en-US" dirty="0"/>
              <a:t>In addition to a complete software overhaul, Mayvue delivered scripts to migrate agency’s historical NBI data to the SNBI format. A massive undertaking and challenge in and of itself.</a:t>
            </a:r>
          </a:p>
          <a:p>
            <a:endParaRPr lang="en-US" dirty="0"/>
          </a:p>
          <a:p>
            <a:r>
              <a:rPr lang="en-US" dirty="0"/>
              <a:t>Finally, the traditional beta testing process was revised to ensure BrM delivery within bounds of the work plan. In other words, BrM 7.0 was truly unique in all aspects of development, data, and testing required.</a:t>
            </a:r>
          </a:p>
        </p:txBody>
      </p:sp>
      <p:sp>
        <p:nvSpPr>
          <p:cNvPr id="4" name="Slide Number Placeholder 3">
            <a:extLst>
              <a:ext uri="{FF2B5EF4-FFF2-40B4-BE49-F238E27FC236}">
                <a16:creationId xmlns:a16="http://schemas.microsoft.com/office/drawing/2014/main" id="{F8D24F7C-BEBF-D665-BDC4-7F5813642BC5}"/>
              </a:ext>
            </a:extLst>
          </p:cNvPr>
          <p:cNvSpPr>
            <a:spLocks noGrp="1"/>
          </p:cNvSpPr>
          <p:nvPr>
            <p:ph type="sldNum" sz="quarter" idx="5"/>
          </p:nvPr>
        </p:nvSpPr>
        <p:spPr/>
        <p:txBody>
          <a:bodyPr/>
          <a:lstStyle/>
          <a:p>
            <a:fld id="{3488E766-6967-4921-B0B6-7D3602A47E8E}" type="slidenum">
              <a:rPr lang="en-US" smtClean="0"/>
              <a:t>2</a:t>
            </a:fld>
            <a:endParaRPr lang="en-US"/>
          </a:p>
        </p:txBody>
      </p:sp>
    </p:spTree>
    <p:extLst>
      <p:ext uri="{BB962C8B-B14F-4D97-AF65-F5344CB8AC3E}">
        <p14:creationId xmlns:p14="http://schemas.microsoft.com/office/powerpoint/2010/main" val="243358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7C2F8-87A3-F29E-ADAC-51AC5A3EC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50F1F1-DE07-1D93-177A-8E42030AE8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6ECA4-B0FE-E684-128B-C209135FE840}"/>
              </a:ext>
            </a:extLst>
          </p:cNvPr>
          <p:cNvSpPr>
            <a:spLocks noGrp="1"/>
          </p:cNvSpPr>
          <p:nvPr>
            <p:ph type="body" idx="1"/>
          </p:nvPr>
        </p:nvSpPr>
        <p:spPr/>
        <p:txBody>
          <a:bodyPr/>
          <a:lstStyle/>
          <a:p>
            <a:r>
              <a:rPr lang="en-US" dirty="0"/>
              <a:t>So what happened? Simply put, BrM 7.0 fell short in terms of quality for our users. Too many bugs were found by users after release and not during Mayvue’s testing, making the BrM 7.0 implementation more difficult for users. Mayvue makes no excuses or shifts blame. We own the results and looks to improve, understanding the root causes, so we could evolve the testing approach quickly for BrM 7.1, which would be released just months later.</a:t>
            </a:r>
          </a:p>
          <a:p>
            <a:endParaRPr lang="en-US" dirty="0"/>
          </a:p>
        </p:txBody>
      </p:sp>
      <p:sp>
        <p:nvSpPr>
          <p:cNvPr id="4" name="Slide Number Placeholder 3">
            <a:extLst>
              <a:ext uri="{FF2B5EF4-FFF2-40B4-BE49-F238E27FC236}">
                <a16:creationId xmlns:a16="http://schemas.microsoft.com/office/drawing/2014/main" id="{824F0049-CB9F-D6F9-F69F-66FA809CED65}"/>
              </a:ext>
            </a:extLst>
          </p:cNvPr>
          <p:cNvSpPr>
            <a:spLocks noGrp="1"/>
          </p:cNvSpPr>
          <p:nvPr>
            <p:ph type="sldNum" sz="quarter" idx="5"/>
          </p:nvPr>
        </p:nvSpPr>
        <p:spPr/>
        <p:txBody>
          <a:bodyPr/>
          <a:lstStyle/>
          <a:p>
            <a:fld id="{3488E766-6967-4921-B0B6-7D3602A47E8E}" type="slidenum">
              <a:rPr lang="en-US" smtClean="0"/>
              <a:t>3</a:t>
            </a:fld>
            <a:endParaRPr lang="en-US"/>
          </a:p>
        </p:txBody>
      </p:sp>
    </p:spTree>
    <p:extLst>
      <p:ext uri="{BB962C8B-B14F-4D97-AF65-F5344CB8AC3E}">
        <p14:creationId xmlns:p14="http://schemas.microsoft.com/office/powerpoint/2010/main" val="3242694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0CE1-81AA-EF68-47B0-6A441A6E9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05BD1-5041-0A2D-9CC6-2336D272F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1467C-1CDD-4156-8898-4128B2CA9FA7}"/>
              </a:ext>
            </a:extLst>
          </p:cNvPr>
          <p:cNvSpPr>
            <a:spLocks noGrp="1"/>
          </p:cNvSpPr>
          <p:nvPr>
            <p:ph type="body" idx="1"/>
          </p:nvPr>
        </p:nvSpPr>
        <p:spPr/>
        <p:txBody>
          <a:bodyPr/>
          <a:lstStyle/>
          <a:p>
            <a:r>
              <a:rPr lang="en-US" dirty="0"/>
              <a:t>Mayvue looked internally and externally for areas where we could improve. I personally called early adopters to discuss pain points and where change was needed.</a:t>
            </a:r>
          </a:p>
          <a:p>
            <a:endParaRPr lang="en-US" dirty="0"/>
          </a:p>
          <a:p>
            <a:r>
              <a:rPr lang="en-US" dirty="0"/>
              <a:t>Our findings included a lot but here were some of the key points:</a:t>
            </a:r>
          </a:p>
          <a:p>
            <a:pPr marL="228600" indent="-228600">
              <a:buAutoNum type="arabicPeriod"/>
            </a:pPr>
            <a:r>
              <a:rPr lang="en-US" dirty="0"/>
              <a:t>The migration process was challenge </a:t>
            </a:r>
          </a:p>
          <a:p>
            <a:pPr marL="228600" indent="-228600">
              <a:buAutoNum type="arabicPeriod"/>
            </a:pPr>
            <a:r>
              <a:rPr lang="en-US" dirty="0"/>
              <a:t>The data changed a lot.</a:t>
            </a:r>
          </a:p>
          <a:p>
            <a:pPr marL="228600" indent="-228600">
              <a:buAutoNum type="arabicPeriod"/>
            </a:pPr>
            <a:r>
              <a:rPr lang="en-US" dirty="0"/>
              <a:t>The software contained too many bugs.</a:t>
            </a:r>
          </a:p>
          <a:p>
            <a:pPr marL="228600" indent="-228600">
              <a:buAutoNum type="arabicPeriod"/>
            </a:pPr>
            <a:r>
              <a:rPr lang="en-US" dirty="0"/>
              <a:t>The traditional testing approach proved insufficient for the size / scale of the BrM 7.0 release.</a:t>
            </a:r>
          </a:p>
          <a:p>
            <a:pPr marL="228600" indent="-228600">
              <a:buAutoNum type="arabicPeriod"/>
            </a:pPr>
            <a:endParaRPr lang="en-US" dirty="0"/>
          </a:p>
          <a:p>
            <a:pPr marL="0" indent="0">
              <a:buNone/>
            </a:pPr>
            <a:r>
              <a:rPr lang="en-US" dirty="0"/>
              <a:t>Quick action was needed as BrM 7.1’s release was right around the corner.</a:t>
            </a:r>
          </a:p>
        </p:txBody>
      </p:sp>
      <p:sp>
        <p:nvSpPr>
          <p:cNvPr id="4" name="Slide Number Placeholder 3">
            <a:extLst>
              <a:ext uri="{FF2B5EF4-FFF2-40B4-BE49-F238E27FC236}">
                <a16:creationId xmlns:a16="http://schemas.microsoft.com/office/drawing/2014/main" id="{7AA5C663-8944-17D1-0651-0B6C3797F134}"/>
              </a:ext>
            </a:extLst>
          </p:cNvPr>
          <p:cNvSpPr>
            <a:spLocks noGrp="1"/>
          </p:cNvSpPr>
          <p:nvPr>
            <p:ph type="sldNum" sz="quarter" idx="5"/>
          </p:nvPr>
        </p:nvSpPr>
        <p:spPr/>
        <p:txBody>
          <a:bodyPr/>
          <a:lstStyle/>
          <a:p>
            <a:fld id="{3488E766-6967-4921-B0B6-7D3602A47E8E}" type="slidenum">
              <a:rPr lang="en-US" smtClean="0"/>
              <a:t>4</a:t>
            </a:fld>
            <a:endParaRPr lang="en-US"/>
          </a:p>
        </p:txBody>
      </p:sp>
    </p:spTree>
    <p:extLst>
      <p:ext uri="{BB962C8B-B14F-4D97-AF65-F5344CB8AC3E}">
        <p14:creationId xmlns:p14="http://schemas.microsoft.com/office/powerpoint/2010/main" val="2922739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902CB-B958-C7A9-4F76-54945E05E8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4D7675-C994-19A2-5336-DCCEA8474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2F0B39-356F-1A8D-0B29-8BED12508BAD}"/>
              </a:ext>
            </a:extLst>
          </p:cNvPr>
          <p:cNvSpPr>
            <a:spLocks noGrp="1"/>
          </p:cNvSpPr>
          <p:nvPr>
            <p:ph type="body" idx="1"/>
          </p:nvPr>
        </p:nvSpPr>
        <p:spPr/>
        <p:txBody>
          <a:bodyPr/>
          <a:lstStyle/>
          <a:p>
            <a:r>
              <a:rPr lang="en-US" dirty="0"/>
              <a:t>Despite having a proven quality system in place, reviewed and tested against standards and guidelines, Mayvue needed to respond.</a:t>
            </a:r>
          </a:p>
          <a:p>
            <a:endParaRPr lang="en-US" dirty="0"/>
          </a:p>
          <a:p>
            <a:r>
              <a:rPr lang="en-US" dirty="0"/>
              <a:t>The three main lessons learned included an evolution to our testing approach was needed, Mayvue was too dependent on the Testing TAG, and Mayvue needed more testing horsepower.</a:t>
            </a:r>
          </a:p>
        </p:txBody>
      </p:sp>
      <p:sp>
        <p:nvSpPr>
          <p:cNvPr id="4" name="Slide Number Placeholder 3">
            <a:extLst>
              <a:ext uri="{FF2B5EF4-FFF2-40B4-BE49-F238E27FC236}">
                <a16:creationId xmlns:a16="http://schemas.microsoft.com/office/drawing/2014/main" id="{521D1B7C-EFDD-3B0D-31B2-1D52613D071C}"/>
              </a:ext>
            </a:extLst>
          </p:cNvPr>
          <p:cNvSpPr>
            <a:spLocks noGrp="1"/>
          </p:cNvSpPr>
          <p:nvPr>
            <p:ph type="sldNum" sz="quarter" idx="5"/>
          </p:nvPr>
        </p:nvSpPr>
        <p:spPr/>
        <p:txBody>
          <a:bodyPr/>
          <a:lstStyle/>
          <a:p>
            <a:fld id="{3488E766-6967-4921-B0B6-7D3602A47E8E}" type="slidenum">
              <a:rPr lang="en-US" smtClean="0"/>
              <a:t>5</a:t>
            </a:fld>
            <a:endParaRPr lang="en-US"/>
          </a:p>
        </p:txBody>
      </p:sp>
    </p:spTree>
    <p:extLst>
      <p:ext uri="{BB962C8B-B14F-4D97-AF65-F5344CB8AC3E}">
        <p14:creationId xmlns:p14="http://schemas.microsoft.com/office/powerpoint/2010/main" val="5461413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A355C-F7E4-5FF4-F3CB-968660823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8A4CD-DC5A-62FF-7975-A7821A3F0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B6CD16-B2B9-20D7-F510-FA81E2404B23}"/>
              </a:ext>
            </a:extLst>
          </p:cNvPr>
          <p:cNvSpPr>
            <a:spLocks noGrp="1"/>
          </p:cNvSpPr>
          <p:nvPr>
            <p:ph type="body" idx="1"/>
          </p:nvPr>
        </p:nvSpPr>
        <p:spPr/>
        <p:txBody>
          <a:bodyPr/>
          <a:lstStyle/>
          <a:p>
            <a:r>
              <a:rPr lang="en-US" dirty="0"/>
              <a:t>Mayvue reviewed all of its testing processes that had been used successfully for years.</a:t>
            </a:r>
          </a:p>
          <a:p>
            <a:endParaRPr lang="en-US" dirty="0"/>
          </a:p>
          <a:p>
            <a:r>
              <a:rPr lang="en-US" dirty="0"/>
              <a:t>We decided to invest in a new QA management tool: Xray which assists in building and managing test cases, as well as provides better visibility throughout the testing work flow.</a:t>
            </a:r>
          </a:p>
          <a:p>
            <a:endParaRPr lang="en-US" dirty="0"/>
          </a:p>
          <a:p>
            <a:r>
              <a:rPr lang="en-US" dirty="0"/>
              <a:t>Additionally, Mayvue needed to harden its code freeze for BrM 7.1, not adding additional items last minute and truly focusing all energy on regression testing and resolving findings prior to release.</a:t>
            </a:r>
          </a:p>
          <a:p>
            <a:endParaRPr lang="en-US" dirty="0"/>
          </a:p>
          <a:p>
            <a:r>
              <a:rPr lang="en-US" dirty="0"/>
              <a:t>Finally, Mayvue restructured the team’s responsibilities, requiring the Sr. QA analysis to define all test cases and focus more heavily on validating bugs and steps to reproduce. Simultaneously, the QA analysts are entirely focused on executing the test plans and reporting their findings…day in and day out. </a:t>
            </a:r>
          </a:p>
        </p:txBody>
      </p:sp>
      <p:sp>
        <p:nvSpPr>
          <p:cNvPr id="4" name="Slide Number Placeholder 3">
            <a:extLst>
              <a:ext uri="{FF2B5EF4-FFF2-40B4-BE49-F238E27FC236}">
                <a16:creationId xmlns:a16="http://schemas.microsoft.com/office/drawing/2014/main" id="{AD39E1EA-1B42-7236-A46C-A28D5A619768}"/>
              </a:ext>
            </a:extLst>
          </p:cNvPr>
          <p:cNvSpPr>
            <a:spLocks noGrp="1"/>
          </p:cNvSpPr>
          <p:nvPr>
            <p:ph type="sldNum" sz="quarter" idx="5"/>
          </p:nvPr>
        </p:nvSpPr>
        <p:spPr/>
        <p:txBody>
          <a:bodyPr/>
          <a:lstStyle/>
          <a:p>
            <a:fld id="{3488E766-6967-4921-B0B6-7D3602A47E8E}" type="slidenum">
              <a:rPr lang="en-US" smtClean="0"/>
              <a:t>6</a:t>
            </a:fld>
            <a:endParaRPr lang="en-US"/>
          </a:p>
        </p:txBody>
      </p:sp>
    </p:spTree>
    <p:extLst>
      <p:ext uri="{BB962C8B-B14F-4D97-AF65-F5344CB8AC3E}">
        <p14:creationId xmlns:p14="http://schemas.microsoft.com/office/powerpoint/2010/main" val="382415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B393C-051C-6309-DBE7-61EBD43B08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C0A17-6C75-CD43-C07F-9BA5A10B9E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C6A53D-559C-F119-9DD6-0670AC87FB3F}"/>
              </a:ext>
            </a:extLst>
          </p:cNvPr>
          <p:cNvSpPr>
            <a:spLocks noGrp="1"/>
          </p:cNvSpPr>
          <p:nvPr>
            <p:ph type="body" idx="1"/>
          </p:nvPr>
        </p:nvSpPr>
        <p:spPr/>
        <p:txBody>
          <a:bodyPr/>
          <a:lstStyle/>
          <a:p>
            <a:r>
              <a:rPr lang="en-US" dirty="0"/>
              <a:t>The beta testing group has been a staple for the BrM user community and would identify bugs, data, and/or installation issues for the entire user community. Prior releases yielded dozens of findings, questions, and helped ensure a smooth release and migration to the newer version for all users.</a:t>
            </a:r>
          </a:p>
          <a:p>
            <a:endParaRPr lang="en-US" dirty="0"/>
          </a:p>
          <a:p>
            <a:r>
              <a:rPr lang="en-US" dirty="0"/>
              <a:t>While Mayvue completed its own testing, alpha, beta, and regression, Mayvue had become too dependent on the Testing TAG and their consistent findings before major releases.</a:t>
            </a:r>
          </a:p>
          <a:p>
            <a:endParaRPr lang="en-US" dirty="0"/>
          </a:p>
          <a:p>
            <a:r>
              <a:rPr lang="en-US" dirty="0"/>
              <a:t>Beta testers have day jobs, and it is Mayvue’s responsibility to find issues before users. Due to the size and scale of the BrM 7.0 release additional testing was required. </a:t>
            </a:r>
          </a:p>
          <a:p>
            <a:endParaRPr lang="en-US" dirty="0"/>
          </a:p>
          <a:p>
            <a:r>
              <a:rPr lang="en-US" dirty="0"/>
              <a:t>In response, Mayvue spent thousands of additional hours regression BrM 7.1, calling upon our entire team to join the testing. We addressed all bugs that had been identified and called upon our entire team to ensure BrM 7.1 was a better experience. </a:t>
            </a:r>
          </a:p>
          <a:p>
            <a:endParaRPr lang="en-US" dirty="0"/>
          </a:p>
          <a:p>
            <a:r>
              <a:rPr lang="en-US" dirty="0"/>
              <a:t>This additional testing focus proved to be successful as positive feedback has been received by the user community pertaining to BrM 7.1.</a:t>
            </a:r>
          </a:p>
          <a:p>
            <a:endParaRPr lang="en-US" dirty="0"/>
          </a:p>
        </p:txBody>
      </p:sp>
      <p:sp>
        <p:nvSpPr>
          <p:cNvPr id="4" name="Slide Number Placeholder 3">
            <a:extLst>
              <a:ext uri="{FF2B5EF4-FFF2-40B4-BE49-F238E27FC236}">
                <a16:creationId xmlns:a16="http://schemas.microsoft.com/office/drawing/2014/main" id="{4A8E421D-D034-D9CC-4AE1-C42D5FF4DDE1}"/>
              </a:ext>
            </a:extLst>
          </p:cNvPr>
          <p:cNvSpPr>
            <a:spLocks noGrp="1"/>
          </p:cNvSpPr>
          <p:nvPr>
            <p:ph type="sldNum" sz="quarter" idx="5"/>
          </p:nvPr>
        </p:nvSpPr>
        <p:spPr/>
        <p:txBody>
          <a:bodyPr/>
          <a:lstStyle/>
          <a:p>
            <a:fld id="{3488E766-6967-4921-B0B6-7D3602A47E8E}" type="slidenum">
              <a:rPr lang="en-US" smtClean="0"/>
              <a:t>7</a:t>
            </a:fld>
            <a:endParaRPr lang="en-US"/>
          </a:p>
        </p:txBody>
      </p:sp>
    </p:spTree>
    <p:extLst>
      <p:ext uri="{BB962C8B-B14F-4D97-AF65-F5344CB8AC3E}">
        <p14:creationId xmlns:p14="http://schemas.microsoft.com/office/powerpoint/2010/main" val="2025321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simple, yet effective solution, was to increase our QA to dev ratio, but the needs were deeper than that. Mayvue reviewed timing of our testing and determined changes were also needed in approach.</a:t>
            </a:r>
          </a:p>
          <a:p>
            <a:endParaRPr lang="en-US" dirty="0"/>
          </a:p>
          <a:p>
            <a:r>
              <a:rPr lang="en-US" dirty="0"/>
              <a:t>Mayvue hired three additional resources who’s entire focus is testing BrM during development and prior to releases.</a:t>
            </a:r>
          </a:p>
          <a:p>
            <a:endParaRPr lang="en-US" dirty="0"/>
          </a:p>
          <a:p>
            <a:r>
              <a:rPr lang="en-US" dirty="0"/>
              <a:t>Code freezes, with reasonable timelines, are necessary to ensure last minute issues are not introduced and results in disruptions during regression testing. Mayvue honored the code freeze for BrM 7.1 without exception.</a:t>
            </a:r>
          </a:p>
          <a:p>
            <a:endParaRPr lang="en-US" dirty="0"/>
          </a:p>
          <a:p>
            <a:r>
              <a:rPr lang="en-US" dirty="0"/>
              <a:t>Mayvue also adjusted the timing of regression testing starting significantly earlier in the process than prior releases.</a:t>
            </a:r>
          </a:p>
        </p:txBody>
      </p:sp>
      <p:sp>
        <p:nvSpPr>
          <p:cNvPr id="4" name="Slide Number Placeholder 3"/>
          <p:cNvSpPr>
            <a:spLocks noGrp="1"/>
          </p:cNvSpPr>
          <p:nvPr>
            <p:ph type="sldNum" sz="quarter" idx="5"/>
          </p:nvPr>
        </p:nvSpPr>
        <p:spPr/>
        <p:txBody>
          <a:bodyPr/>
          <a:lstStyle/>
          <a:p>
            <a:fld id="{3488E766-6967-4921-B0B6-7D3602A47E8E}" type="slidenum">
              <a:rPr lang="en-US" smtClean="0"/>
              <a:t>8</a:t>
            </a:fld>
            <a:endParaRPr lang="en-US"/>
          </a:p>
        </p:txBody>
      </p:sp>
    </p:spTree>
    <p:extLst>
      <p:ext uri="{BB962C8B-B14F-4D97-AF65-F5344CB8AC3E}">
        <p14:creationId xmlns:p14="http://schemas.microsoft.com/office/powerpoint/2010/main" val="643629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490B-D7CB-0967-7A26-0F44D7298F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540ED-0CD2-05C0-2AC6-F7C6E75E61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ADC8C1-EB99-0291-1CAB-0485939930E8}"/>
              </a:ext>
            </a:extLst>
          </p:cNvPr>
          <p:cNvSpPr>
            <a:spLocks noGrp="1"/>
          </p:cNvSpPr>
          <p:nvPr>
            <p:ph type="body" idx="1"/>
          </p:nvPr>
        </p:nvSpPr>
        <p:spPr/>
        <p:txBody>
          <a:bodyPr/>
          <a:lstStyle/>
          <a:p>
            <a:r>
              <a:rPr lang="en-US" dirty="0"/>
              <a:t>BrM 7.1 was released in August 2025, completing the overhaul of the BrM software.</a:t>
            </a:r>
          </a:p>
          <a:p>
            <a:endParaRPr lang="en-US" dirty="0"/>
          </a:p>
          <a:p>
            <a:r>
              <a:rPr lang="en-US" dirty="0"/>
              <a:t>BrM 7.1 is an improved experience over 7.0. We hope to hear such from this week’s presenters and in our discussions in the hallway and during meals.</a:t>
            </a:r>
          </a:p>
          <a:p>
            <a:endParaRPr lang="en-US" dirty="0"/>
          </a:p>
          <a:p>
            <a:r>
              <a:rPr lang="en-US" dirty="0"/>
              <a:t>Mayvue plans to continue to evolve as additional testing challenges will be present including installation processes, ADA, and new features.</a:t>
            </a:r>
          </a:p>
          <a:p>
            <a:endParaRPr lang="en-US" dirty="0"/>
          </a:p>
          <a:p>
            <a:r>
              <a:rPr lang="en-US" dirty="0"/>
              <a:t>Reminder, no software is bug free and there will be issues with BrM 7.1 and beyond. BrM is a massive piece of software and is driven heavily by your data. Should you find an issue, please report as soon as possible and Mayvue will coordinate the resolution.</a:t>
            </a:r>
          </a:p>
          <a:p>
            <a:endParaRPr lang="en-US" dirty="0"/>
          </a:p>
        </p:txBody>
      </p:sp>
      <p:sp>
        <p:nvSpPr>
          <p:cNvPr id="4" name="Slide Number Placeholder 3">
            <a:extLst>
              <a:ext uri="{FF2B5EF4-FFF2-40B4-BE49-F238E27FC236}">
                <a16:creationId xmlns:a16="http://schemas.microsoft.com/office/drawing/2014/main" id="{81004B8E-848F-B98A-F2B7-5914127EB823}"/>
              </a:ext>
            </a:extLst>
          </p:cNvPr>
          <p:cNvSpPr>
            <a:spLocks noGrp="1"/>
          </p:cNvSpPr>
          <p:nvPr>
            <p:ph type="sldNum" sz="quarter" idx="5"/>
          </p:nvPr>
        </p:nvSpPr>
        <p:spPr/>
        <p:txBody>
          <a:bodyPr/>
          <a:lstStyle/>
          <a:p>
            <a:fld id="{3488E766-6967-4921-B0B6-7D3602A47E8E}" type="slidenum">
              <a:rPr lang="en-US" smtClean="0"/>
              <a:t>9</a:t>
            </a:fld>
            <a:endParaRPr lang="en-US"/>
          </a:p>
        </p:txBody>
      </p:sp>
    </p:spTree>
    <p:extLst>
      <p:ext uri="{BB962C8B-B14F-4D97-AF65-F5344CB8AC3E}">
        <p14:creationId xmlns:p14="http://schemas.microsoft.com/office/powerpoint/2010/main" val="24670331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F542CC-A157-2FB6-17E0-0BB8D4086515}"/>
              </a:ext>
            </a:extLst>
          </p:cNvPr>
          <p:cNvSpPr txBox="1"/>
          <p:nvPr userDrawn="1"/>
        </p:nvSpPr>
        <p:spPr>
          <a:xfrm>
            <a:off x="1047750" y="8602662"/>
            <a:ext cx="16192500" cy="1200329"/>
          </a:xfrm>
          <a:prstGeom prst="rect">
            <a:avLst/>
          </a:prstGeom>
          <a:noFill/>
        </p:spPr>
        <p:txBody>
          <a:bodyPr wrap="square" rtlCol="0">
            <a:spAutoFit/>
          </a:bodyPr>
          <a:lstStyle/>
          <a:p>
            <a:pPr algn="ctr"/>
            <a:r>
              <a:rPr lang="en-US" sz="3600">
                <a:solidFill>
                  <a:schemeClr val="bg1"/>
                </a:solidFill>
              </a:rPr>
              <a:t>2025 Bridge Management User Group Meeting </a:t>
            </a:r>
          </a:p>
          <a:p>
            <a:pPr algn="ctr"/>
            <a:r>
              <a:rPr lang="en-US" sz="3600">
                <a:solidFill>
                  <a:schemeClr val="bg1"/>
                </a:solidFill>
              </a:rPr>
              <a:t>Providence, RI | September 9-10, 2025</a:t>
            </a:r>
          </a:p>
        </p:txBody>
      </p:sp>
      <p:sp>
        <p:nvSpPr>
          <p:cNvPr id="2" name="Title 1">
            <a:extLst>
              <a:ext uri="{FF2B5EF4-FFF2-40B4-BE49-F238E27FC236}">
                <a16:creationId xmlns:a16="http://schemas.microsoft.com/office/drawing/2014/main" id="{556FF918-5C0E-6F63-E36E-473CB23443FE}"/>
              </a:ext>
            </a:extLst>
          </p:cNvPr>
          <p:cNvSpPr>
            <a:spLocks noGrp="1"/>
          </p:cNvSpPr>
          <p:nvPr>
            <p:ph type="ctrTitle"/>
          </p:nvPr>
        </p:nvSpPr>
        <p:spPr>
          <a:xfrm>
            <a:off x="2286000" y="1684338"/>
            <a:ext cx="13716000" cy="3581400"/>
          </a:xfrm>
        </p:spPr>
        <p:txBody>
          <a:bodyPr anchor="b"/>
          <a:lstStyle>
            <a:lvl1pPr algn="ctr">
              <a:defRPr sz="60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F2F1997-F9A8-24BD-92FB-A8FA4C6D3F4D}"/>
              </a:ext>
            </a:extLst>
          </p:cNvPr>
          <p:cNvSpPr>
            <a:spLocks noGrp="1"/>
          </p:cNvSpPr>
          <p:nvPr>
            <p:ph type="subTitle" idx="1"/>
          </p:nvPr>
        </p:nvSpPr>
        <p:spPr>
          <a:xfrm>
            <a:off x="2286000" y="5403850"/>
            <a:ext cx="13716000" cy="2482850"/>
          </a:xfr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1F8DF7D7-0775-AB39-FDA8-0A52F74DF28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51479" y="852694"/>
            <a:ext cx="4385042" cy="1387063"/>
          </a:xfrm>
          <a:prstGeom prst="rect">
            <a:avLst/>
          </a:prstGeom>
        </p:spPr>
      </p:pic>
      <p:sp>
        <p:nvSpPr>
          <p:cNvPr id="4" name="Date Placeholder 3">
            <a:extLst>
              <a:ext uri="{FF2B5EF4-FFF2-40B4-BE49-F238E27FC236}">
                <a16:creationId xmlns:a16="http://schemas.microsoft.com/office/drawing/2014/main" id="{80E62B29-378D-B17E-0207-D202FB28A0E4}"/>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6" name="Slide Number Placeholder 5">
            <a:extLst>
              <a:ext uri="{FF2B5EF4-FFF2-40B4-BE49-F238E27FC236}">
                <a16:creationId xmlns:a16="http://schemas.microsoft.com/office/drawing/2014/main" id="{3DE630FF-4110-8074-B64D-62A59F8A4AFD}"/>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10410307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F275-BB21-7E1B-AB2C-D73A8BB71566}"/>
              </a:ext>
            </a:extLst>
          </p:cNvPr>
          <p:cNvSpPr>
            <a:spLocks noGrp="1"/>
          </p:cNvSpPr>
          <p:nvPr>
            <p:ph type="title"/>
          </p:nvPr>
        </p:nvSpPr>
        <p:spPr/>
        <p:txBody>
          <a:bodyPr>
            <a:normAutofit/>
          </a:bodyPr>
          <a:lstStyle>
            <a:lvl1pPr>
              <a:defRPr sz="6000" b="1">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BCD3EFC4-3CD3-7E78-A086-E237537A94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65FD1-8C7C-3509-2199-62643F08AFA7}"/>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5" name="Footer Placeholder 4">
            <a:extLst>
              <a:ext uri="{FF2B5EF4-FFF2-40B4-BE49-F238E27FC236}">
                <a16:creationId xmlns:a16="http://schemas.microsoft.com/office/drawing/2014/main" id="{4781F0F3-74A9-E1A4-2EB4-7408979CA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88B0B-C5AD-8B69-7C74-E3D20C0819CF}"/>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2540102D-DE5A-0C76-7CE5-9F30CEEF31B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317039797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75AE69-BABD-8227-140B-B08DF35041A6}"/>
              </a:ext>
            </a:extLst>
          </p:cNvPr>
          <p:cNvSpPr>
            <a:spLocks noGrp="1"/>
          </p:cNvSpPr>
          <p:nvPr>
            <p:ph type="title" orient="vert"/>
          </p:nvPr>
        </p:nvSpPr>
        <p:spPr>
          <a:xfrm>
            <a:off x="13087350" y="547688"/>
            <a:ext cx="3943350" cy="87185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62A34A-F129-C1F1-B6D5-0BC17549D859}"/>
              </a:ext>
            </a:extLst>
          </p:cNvPr>
          <p:cNvSpPr>
            <a:spLocks noGrp="1"/>
          </p:cNvSpPr>
          <p:nvPr>
            <p:ph type="body" orient="vert" idx="1"/>
          </p:nvPr>
        </p:nvSpPr>
        <p:spPr>
          <a:xfrm>
            <a:off x="1257300" y="547688"/>
            <a:ext cx="11677650" cy="8718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C6DC25-9B20-21BB-BDD6-1F112B2C133C}"/>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5" name="Footer Placeholder 4">
            <a:extLst>
              <a:ext uri="{FF2B5EF4-FFF2-40B4-BE49-F238E27FC236}">
                <a16:creationId xmlns:a16="http://schemas.microsoft.com/office/drawing/2014/main" id="{0C17FD16-E037-B5FD-9A24-F5BA04AAE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C92B9-A641-385B-A4FA-12B1C91FA43C}"/>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2815630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0016-B431-0B3B-8D8A-8D442A9385A0}"/>
              </a:ext>
            </a:extLst>
          </p:cNvPr>
          <p:cNvSpPr>
            <a:spLocks noGrp="1"/>
          </p:cNvSpPr>
          <p:nvPr>
            <p:ph type="title"/>
          </p:nvPr>
        </p:nvSpPr>
        <p:spPr/>
        <p:txBody>
          <a:bodyPr/>
          <a:lstStyle>
            <a:lvl1pPr>
              <a:defRPr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0612F1B-B08A-F896-3242-5FB5FFA920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3CCD6-F342-DAF1-73C2-4AB4980D69DF}"/>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5" name="Footer Placeholder 4">
            <a:extLst>
              <a:ext uri="{FF2B5EF4-FFF2-40B4-BE49-F238E27FC236}">
                <a16:creationId xmlns:a16="http://schemas.microsoft.com/office/drawing/2014/main" id="{F73B4533-1E64-0BA3-A177-F5302BAED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F93BD-46E2-116C-2394-CC062A6C338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0963E213-6270-2357-848C-DD054D8FFBC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BEF635A1-FD1B-3DC9-1F9A-2EB3848F16DA}"/>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51740703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2" name="Group 3">
            <a:extLst>
              <a:ext uri="{FF2B5EF4-FFF2-40B4-BE49-F238E27FC236}">
                <a16:creationId xmlns:a16="http://schemas.microsoft.com/office/drawing/2014/main" id="{06A1AFBF-470C-7099-BC2D-AC2238EAB079}"/>
              </a:ext>
            </a:extLst>
          </p:cNvPr>
          <p:cNvGrpSpPr/>
          <p:nvPr userDrawn="1"/>
        </p:nvGrpSpPr>
        <p:grpSpPr>
          <a:xfrm>
            <a:off x="0" y="-258637"/>
            <a:ext cx="8278334" cy="10545637"/>
            <a:chOff x="0" y="-38100"/>
            <a:chExt cx="2256375" cy="2869069"/>
          </a:xfrm>
          <a:solidFill>
            <a:srgbClr val="008AC1"/>
          </a:solidFill>
        </p:grpSpPr>
        <p:sp>
          <p:nvSpPr>
            <p:cNvPr id="13" name="Freeform 4">
              <a:extLst>
                <a:ext uri="{FF2B5EF4-FFF2-40B4-BE49-F238E27FC236}">
                  <a16:creationId xmlns:a16="http://schemas.microsoft.com/office/drawing/2014/main" id="{6CA1C7C6-C30A-832E-AAE8-E7F898173032}"/>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ED137349-4BBC-A9AF-41EC-7C6DB07059C4}"/>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9D22E6A0-AC02-1780-31A2-5C20B6328F1D}"/>
              </a:ext>
            </a:extLst>
          </p:cNvPr>
          <p:cNvSpPr>
            <a:spLocks noGrp="1"/>
          </p:cNvSpPr>
          <p:nvPr>
            <p:ph type="title"/>
          </p:nvPr>
        </p:nvSpPr>
        <p:spPr>
          <a:xfrm>
            <a:off x="533401" y="685800"/>
            <a:ext cx="6624638" cy="24003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335F5A3-CCAC-692E-FB45-CB734AF07B1F}"/>
              </a:ext>
            </a:extLst>
          </p:cNvPr>
          <p:cNvSpPr>
            <a:spLocks noGrp="1"/>
          </p:cNvSpPr>
          <p:nvPr>
            <p:ph idx="1"/>
          </p:nvPr>
        </p:nvSpPr>
        <p:spPr>
          <a:xfrm>
            <a:off x="8604111" y="1481138"/>
            <a:ext cx="8429763"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40D40-8E62-C2CB-B073-A381F571322E}"/>
              </a:ext>
            </a:extLst>
          </p:cNvPr>
          <p:cNvSpPr>
            <a:spLocks noGrp="1"/>
          </p:cNvSpPr>
          <p:nvPr>
            <p:ph type="body" sz="half" idx="2"/>
          </p:nvPr>
        </p:nvSpPr>
        <p:spPr>
          <a:xfrm>
            <a:off x="533401" y="3086100"/>
            <a:ext cx="6624638"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A10A0F-A9B3-9A75-F6AA-362DAC67F6DF}"/>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6" name="Footer Placeholder 5">
            <a:extLst>
              <a:ext uri="{FF2B5EF4-FFF2-40B4-BE49-F238E27FC236}">
                <a16:creationId xmlns:a16="http://schemas.microsoft.com/office/drawing/2014/main" id="{40F06ABA-4573-BF65-DB30-98D1DE8EAA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39B65-5C03-97C9-27A4-1564612A8456}"/>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1" name="TextBox 7">
            <a:extLst>
              <a:ext uri="{FF2B5EF4-FFF2-40B4-BE49-F238E27FC236}">
                <a16:creationId xmlns:a16="http://schemas.microsoft.com/office/drawing/2014/main" id="{85B206CE-ABD8-DF93-152E-C04EC4FBB294}"/>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5" name="Picture 14">
            <a:extLst>
              <a:ext uri="{FF2B5EF4-FFF2-40B4-BE49-F238E27FC236}">
                <a16:creationId xmlns:a16="http://schemas.microsoft.com/office/drawing/2014/main" id="{F33C5D61-071D-2916-6E65-B17BB2AC3A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407038320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695F81-63BF-56EC-B1EC-37156C15460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99086" y="852694"/>
            <a:ext cx="4289827" cy="1387063"/>
          </a:xfrm>
          <a:prstGeom prst="rect">
            <a:avLst/>
          </a:prstGeom>
        </p:spPr>
      </p:pic>
      <p:sp>
        <p:nvSpPr>
          <p:cNvPr id="2" name="Title 1">
            <a:extLst>
              <a:ext uri="{FF2B5EF4-FFF2-40B4-BE49-F238E27FC236}">
                <a16:creationId xmlns:a16="http://schemas.microsoft.com/office/drawing/2014/main" id="{5A191425-F177-E2C6-B972-1639BF85D5E0}"/>
              </a:ext>
            </a:extLst>
          </p:cNvPr>
          <p:cNvSpPr>
            <a:spLocks noGrp="1"/>
          </p:cNvSpPr>
          <p:nvPr>
            <p:ph type="title"/>
          </p:nvPr>
        </p:nvSpPr>
        <p:spPr>
          <a:xfrm>
            <a:off x="1247775" y="2565400"/>
            <a:ext cx="15773400" cy="4278313"/>
          </a:xfrm>
        </p:spPr>
        <p:txBody>
          <a:bodyPr anchor="b"/>
          <a:lstStyle>
            <a:lvl1pPr>
              <a:defRPr sz="60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3D0CD937-990E-4D6D-9FD5-D78F7E7A352B}"/>
              </a:ext>
            </a:extLst>
          </p:cNvPr>
          <p:cNvSpPr>
            <a:spLocks noGrp="1"/>
          </p:cNvSpPr>
          <p:nvPr>
            <p:ph type="body" idx="1"/>
          </p:nvPr>
        </p:nvSpPr>
        <p:spPr>
          <a:xfrm>
            <a:off x="1247775" y="6884988"/>
            <a:ext cx="15773400" cy="2249487"/>
          </a:xfrm>
        </p:spPr>
        <p:txBody>
          <a:bodyPr>
            <a:normAutofit/>
          </a:bodyPr>
          <a:lstStyle>
            <a:lvl1pPr marL="0" indent="0">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9F855A-F048-373A-3492-917107C72475}"/>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5" name="Footer Placeholder 4">
            <a:extLst>
              <a:ext uri="{FF2B5EF4-FFF2-40B4-BE49-F238E27FC236}">
                <a16:creationId xmlns:a16="http://schemas.microsoft.com/office/drawing/2014/main" id="{5A68798C-4DEE-2B94-D29A-F45FE030C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85730-37A1-64A2-FF10-3474E66B6ABF}"/>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374563741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E7EC-9C8A-4208-CF71-2839575B4567}"/>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15C82D4-28FC-5B8E-7FAF-8B1C6C5EC67A}"/>
              </a:ext>
            </a:extLst>
          </p:cNvPr>
          <p:cNvSpPr>
            <a:spLocks noGrp="1"/>
          </p:cNvSpPr>
          <p:nvPr>
            <p:ph sz="half" idx="1"/>
          </p:nvPr>
        </p:nvSpPr>
        <p:spPr>
          <a:xfrm>
            <a:off x="12573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B60590-EDD8-79AD-C1AE-72663402D6F4}"/>
              </a:ext>
            </a:extLst>
          </p:cNvPr>
          <p:cNvSpPr>
            <a:spLocks noGrp="1"/>
          </p:cNvSpPr>
          <p:nvPr>
            <p:ph sz="half" idx="2"/>
          </p:nvPr>
        </p:nvSpPr>
        <p:spPr>
          <a:xfrm>
            <a:off x="92202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331CE6-1B45-17B0-5FC0-B580C17671C0}"/>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6" name="Footer Placeholder 5">
            <a:extLst>
              <a:ext uri="{FF2B5EF4-FFF2-40B4-BE49-F238E27FC236}">
                <a16:creationId xmlns:a16="http://schemas.microsoft.com/office/drawing/2014/main" id="{B5789231-2D34-E569-59FC-FE7B3FE28B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F7F36A-8AFA-DDB3-A860-56E18A27846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8" name="Picture 7">
            <a:extLst>
              <a:ext uri="{FF2B5EF4-FFF2-40B4-BE49-F238E27FC236}">
                <a16:creationId xmlns:a16="http://schemas.microsoft.com/office/drawing/2014/main" id="{3FEC154D-49F0-024E-E147-284E3F9BF9C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634963902"/>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E8F9-E63A-856F-92AB-0BE3B567436B}"/>
              </a:ext>
            </a:extLst>
          </p:cNvPr>
          <p:cNvSpPr>
            <a:spLocks noGrp="1"/>
          </p:cNvSpPr>
          <p:nvPr>
            <p:ph type="title"/>
          </p:nvPr>
        </p:nvSpPr>
        <p:spPr>
          <a:xfrm>
            <a:off x="1260475" y="547688"/>
            <a:ext cx="15773400" cy="1989137"/>
          </a:xfr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7FD80B49-251B-86CF-E2A0-E5EB428ECE7C}"/>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2729B9-3C9E-EB06-9F02-2C110E1BEFB3}"/>
              </a:ext>
            </a:extLst>
          </p:cNvPr>
          <p:cNvSpPr>
            <a:spLocks noGrp="1"/>
          </p:cNvSpPr>
          <p:nvPr>
            <p:ph sz="half" idx="2"/>
          </p:nvPr>
        </p:nvSpPr>
        <p:spPr>
          <a:xfrm>
            <a:off x="1260475" y="3757613"/>
            <a:ext cx="7735888"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CF9F62-3531-5382-92B5-82429AA49D1F}"/>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6BE523-B00F-181A-7D24-1AFBAABBDB81}"/>
              </a:ext>
            </a:extLst>
          </p:cNvPr>
          <p:cNvSpPr>
            <a:spLocks noGrp="1"/>
          </p:cNvSpPr>
          <p:nvPr>
            <p:ph sz="quarter" idx="4"/>
          </p:nvPr>
        </p:nvSpPr>
        <p:spPr>
          <a:xfrm>
            <a:off x="9258300" y="3757613"/>
            <a:ext cx="7775575"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503E4F-5F60-A6FC-4E4B-0EA31A9C69E6}"/>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8" name="Footer Placeholder 7">
            <a:extLst>
              <a:ext uri="{FF2B5EF4-FFF2-40B4-BE49-F238E27FC236}">
                <a16:creationId xmlns:a16="http://schemas.microsoft.com/office/drawing/2014/main" id="{A81A3371-0FB0-E057-0292-BFF6501FC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F41CD4-B4B6-90FE-9C9E-B5E6A17EC34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13" name="Picture 12">
            <a:extLst>
              <a:ext uri="{FF2B5EF4-FFF2-40B4-BE49-F238E27FC236}">
                <a16:creationId xmlns:a16="http://schemas.microsoft.com/office/drawing/2014/main" id="{60D01C8F-253B-5323-FACF-293681A68BA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546215996"/>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CF3BD8-7557-1A48-31D5-F6C3D8ED4F0D}"/>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3" name="Footer Placeholder 2">
            <a:extLst>
              <a:ext uri="{FF2B5EF4-FFF2-40B4-BE49-F238E27FC236}">
                <a16:creationId xmlns:a16="http://schemas.microsoft.com/office/drawing/2014/main" id="{4F5A8140-386D-98DE-D9C6-A8712B6752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0283D3-A460-05E6-06D1-99C8EA08902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5BDA4D40-3FDC-E6FF-7D95-EA44F589CBD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633836C4-0F60-D555-BE01-556D34C7EDF5}"/>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119006828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35D9F747-7F6C-9A06-96B1-A1B034D13A14}"/>
              </a:ext>
            </a:extLst>
          </p:cNvPr>
          <p:cNvGrpSpPr/>
          <p:nvPr userDrawn="1"/>
        </p:nvGrpSpPr>
        <p:grpSpPr>
          <a:xfrm>
            <a:off x="0" y="-258637"/>
            <a:ext cx="8278334" cy="10545637"/>
            <a:chOff x="0" y="-38100"/>
            <a:chExt cx="2256375" cy="2869069"/>
          </a:xfrm>
          <a:solidFill>
            <a:srgbClr val="008AC1"/>
          </a:solidFill>
        </p:grpSpPr>
        <p:sp>
          <p:nvSpPr>
            <p:cNvPr id="9" name="Freeform 4">
              <a:extLst>
                <a:ext uri="{FF2B5EF4-FFF2-40B4-BE49-F238E27FC236}">
                  <a16:creationId xmlns:a16="http://schemas.microsoft.com/office/drawing/2014/main" id="{3AA53771-BC75-123F-9C2A-4EFB42F38CC8}"/>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3B358B6D-BE8C-9D7C-2520-E6446567FA75}"/>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533401" y="685800"/>
            <a:ext cx="7238998" cy="2400300"/>
          </a:xfrm>
        </p:spPr>
        <p:txBody>
          <a:bodyPr anchor="b">
            <a:normAutofit/>
          </a:bodyPr>
          <a:lstStyle>
            <a:lvl1pPr>
              <a:defRPr sz="4400" b="1">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F7502C2B-7905-7EF4-6715-09AB17842B06}"/>
              </a:ext>
            </a:extLst>
          </p:cNvPr>
          <p:cNvSpPr>
            <a:spLocks noGrp="1"/>
          </p:cNvSpPr>
          <p:nvPr>
            <p:ph type="pic" idx="1"/>
          </p:nvPr>
        </p:nvSpPr>
        <p:spPr>
          <a:xfrm>
            <a:off x="8762999" y="1481138"/>
            <a:ext cx="8270875"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533400" y="3086100"/>
            <a:ext cx="7238999"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5" name="TextBox 7">
            <a:extLst>
              <a:ext uri="{FF2B5EF4-FFF2-40B4-BE49-F238E27FC236}">
                <a16:creationId xmlns:a16="http://schemas.microsoft.com/office/drawing/2014/main" id="{8778FB66-1CBE-A25C-6B2B-399D9A15569F}"/>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6" name="Picture 15">
            <a:extLst>
              <a:ext uri="{FF2B5EF4-FFF2-40B4-BE49-F238E27FC236}">
                <a16:creationId xmlns:a16="http://schemas.microsoft.com/office/drawing/2014/main" id="{5E4E5FAD-8B8D-858A-EF2B-2B64DE0F06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30400" y="9104292"/>
            <a:ext cx="2661200" cy="860466"/>
          </a:xfrm>
          <a:prstGeom prst="rect">
            <a:avLst/>
          </a:prstGeom>
        </p:spPr>
      </p:pic>
    </p:spTree>
    <p:extLst>
      <p:ext uri="{BB962C8B-B14F-4D97-AF65-F5344CB8AC3E}">
        <p14:creationId xmlns:p14="http://schemas.microsoft.com/office/powerpoint/2010/main" val="220814548"/>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1260475" y="685800"/>
            <a:ext cx="5897563" cy="2400300"/>
          </a:xfrm>
        </p:spPr>
        <p:txBody>
          <a:bodyPr anchor="b">
            <a:normAutofit/>
          </a:bodyPr>
          <a:lstStyle>
            <a:lvl1pPr>
              <a:defRPr sz="3600" b="1">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1260475" y="3086100"/>
            <a:ext cx="5897563" cy="571817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9/8/2025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3" name="Picture 2">
            <a:extLst>
              <a:ext uri="{FF2B5EF4-FFF2-40B4-BE49-F238E27FC236}">
                <a16:creationId xmlns:a16="http://schemas.microsoft.com/office/drawing/2014/main" id="{2AC4ABBD-E4C1-A034-4000-34805E79045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423037" y="9091887"/>
            <a:ext cx="2929318" cy="926593"/>
          </a:xfrm>
          <a:prstGeom prst="rect">
            <a:avLst/>
          </a:prstGeom>
        </p:spPr>
      </p:pic>
    </p:spTree>
    <p:extLst>
      <p:ext uri="{BB962C8B-B14F-4D97-AF65-F5344CB8AC3E}">
        <p14:creationId xmlns:p14="http://schemas.microsoft.com/office/powerpoint/2010/main" val="3320970849"/>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CEB8AC-B777-9A78-1058-B6571771A5A9}"/>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3BFC84-BBFE-1449-0049-14BA65796A29}"/>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F0AE76-EFDF-D7CD-2FAE-D343141C66CD}"/>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fld id="{F490FA8E-D5C3-46EA-A273-6E198342B807}" type="datetimeFigureOut">
              <a:rPr lang="en-US" smtClean="0"/>
              <a:t>9/8/2025</a:t>
            </a:fld>
            <a:endParaRPr lang="en-US"/>
          </a:p>
        </p:txBody>
      </p:sp>
      <p:sp>
        <p:nvSpPr>
          <p:cNvPr id="5" name="Footer Placeholder 4">
            <a:extLst>
              <a:ext uri="{FF2B5EF4-FFF2-40B4-BE49-F238E27FC236}">
                <a16:creationId xmlns:a16="http://schemas.microsoft.com/office/drawing/2014/main" id="{676F1E04-1A6E-F848-ADB5-9CA2D538A295}"/>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65C416-7A4A-F4D6-C978-42BD67406937}"/>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F0BA9021-BBAF-46D6-85DF-A29453707E29}" type="slidenum">
              <a:rPr lang="en-US" smtClean="0"/>
              <a:t>‹#›</a:t>
            </a:fld>
            <a:endParaRPr lang="en-US"/>
          </a:p>
        </p:txBody>
      </p:sp>
    </p:spTree>
    <p:extLst>
      <p:ext uri="{BB962C8B-B14F-4D97-AF65-F5344CB8AC3E}">
        <p14:creationId xmlns:p14="http://schemas.microsoft.com/office/powerpoint/2010/main" val="42796427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70" r:id="rId3"/>
    <p:sldLayoutId id="2147483665" r:id="rId4"/>
    <p:sldLayoutId id="2147483666" r:id="rId5"/>
    <p:sldLayoutId id="2147483667" r:id="rId6"/>
    <p:sldLayoutId id="2147483669" r:id="rId7"/>
    <p:sldLayoutId id="2147483671" r:id="rId8"/>
    <p:sldLayoutId id="2147483674"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21B7B-D4B4-4E84-2810-BB510C43A702}"/>
              </a:ext>
            </a:extLst>
          </p:cNvPr>
          <p:cNvSpPr>
            <a:spLocks noGrp="1"/>
          </p:cNvSpPr>
          <p:nvPr>
            <p:ph type="ctrTitle"/>
          </p:nvPr>
        </p:nvSpPr>
        <p:spPr/>
        <p:txBody>
          <a:bodyPr/>
          <a:lstStyle/>
          <a:p>
            <a:r>
              <a:rPr lang="en-US"/>
              <a:t>Mayvue’s Testing Evolution</a:t>
            </a:r>
          </a:p>
        </p:txBody>
      </p:sp>
      <p:sp>
        <p:nvSpPr>
          <p:cNvPr id="3" name="Subtitle 2">
            <a:extLst>
              <a:ext uri="{FF2B5EF4-FFF2-40B4-BE49-F238E27FC236}">
                <a16:creationId xmlns:a16="http://schemas.microsoft.com/office/drawing/2014/main" id="{425CFC2F-D16D-202D-2550-A409144E42D6}"/>
              </a:ext>
            </a:extLst>
          </p:cNvPr>
          <p:cNvSpPr>
            <a:spLocks noGrp="1"/>
          </p:cNvSpPr>
          <p:nvPr>
            <p:ph type="subTitle" idx="1"/>
          </p:nvPr>
        </p:nvSpPr>
        <p:spPr/>
        <p:txBody>
          <a:bodyPr/>
          <a:lstStyle/>
          <a:p>
            <a:r>
              <a:rPr lang="en-US"/>
              <a:t>Raising the Bar for a Better BrM Experience</a:t>
            </a:r>
          </a:p>
        </p:txBody>
      </p:sp>
    </p:spTree>
    <p:extLst>
      <p:ext uri="{BB962C8B-B14F-4D97-AF65-F5344CB8AC3E}">
        <p14:creationId xmlns:p14="http://schemas.microsoft.com/office/powerpoint/2010/main" val="2585388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9DC3-EC85-94B3-3EFB-1A51361FC25D}"/>
              </a:ext>
            </a:extLst>
          </p:cNvPr>
          <p:cNvSpPr>
            <a:spLocks noGrp="1"/>
          </p:cNvSpPr>
          <p:nvPr>
            <p:ph type="title"/>
          </p:nvPr>
        </p:nvSpPr>
        <p:spPr>
          <a:xfrm>
            <a:off x="570664" y="368968"/>
            <a:ext cx="7883525" cy="1299411"/>
          </a:xfrm>
        </p:spPr>
        <p:txBody>
          <a:bodyPr>
            <a:normAutofit/>
          </a:bodyPr>
          <a:lstStyle/>
          <a:p>
            <a:r>
              <a:rPr lang="en-US"/>
              <a:t>Mayvue’s New Testing Approach: </a:t>
            </a:r>
            <a:br>
              <a:rPr lang="en-US"/>
            </a:br>
            <a:r>
              <a:rPr lang="en-US"/>
              <a:t>Better Experience, Better Outcomes </a:t>
            </a:r>
          </a:p>
        </p:txBody>
      </p:sp>
      <p:sp>
        <p:nvSpPr>
          <p:cNvPr id="3" name="Text Placeholder 2">
            <a:extLst>
              <a:ext uri="{FF2B5EF4-FFF2-40B4-BE49-F238E27FC236}">
                <a16:creationId xmlns:a16="http://schemas.microsoft.com/office/drawing/2014/main" id="{27B12244-66C2-2C06-A1B7-1691E32FFED5}"/>
              </a:ext>
            </a:extLst>
          </p:cNvPr>
          <p:cNvSpPr>
            <a:spLocks noGrp="1"/>
          </p:cNvSpPr>
          <p:nvPr>
            <p:ph type="body" sz="half" idx="2"/>
          </p:nvPr>
        </p:nvSpPr>
        <p:spPr>
          <a:xfrm>
            <a:off x="570664" y="1830152"/>
            <a:ext cx="8797925" cy="8456848"/>
          </a:xfrm>
        </p:spPr>
        <p:txBody>
          <a:bodyPr vert="horz" lIns="91440" tIns="45720" rIns="91440" bIns="45720" rtlCol="0" anchor="t">
            <a:noAutofit/>
          </a:bodyPr>
          <a:lstStyle/>
          <a:p>
            <a:r>
              <a:rPr lang="en-US" sz="2200" dirty="0"/>
              <a:t>Recap: Mayvue’s new approach includes updates to our people, processes, and the BrM software:</a:t>
            </a:r>
          </a:p>
          <a:p>
            <a:endParaRPr lang="en-US" sz="2200" dirty="0"/>
          </a:p>
          <a:p>
            <a:pPr marL="285750" indent="-285750">
              <a:buFont typeface="Arial" panose="020B0604020202020204" pitchFamily="34" charset="0"/>
              <a:buChar char="•"/>
            </a:pPr>
            <a:r>
              <a:rPr lang="en-US" sz="2200" u="sng" dirty="0"/>
              <a:t>People</a:t>
            </a:r>
          </a:p>
          <a:p>
            <a:pPr marL="742950" lvl="1" indent="-285750">
              <a:buFont typeface="Arial" panose="020B0604020202020204" pitchFamily="34" charset="0"/>
              <a:buChar char="•"/>
            </a:pPr>
            <a:r>
              <a:rPr lang="en-US" sz="2200" dirty="0"/>
              <a:t>Mayvue will maintain the increased QA to dev ratio.</a:t>
            </a:r>
          </a:p>
          <a:p>
            <a:pPr marL="742950" lvl="1" indent="-285750">
              <a:buFont typeface="Arial" panose="020B0604020202020204" pitchFamily="34" charset="0"/>
              <a:buChar char="•"/>
            </a:pPr>
            <a:r>
              <a:rPr lang="en-US" sz="2200" dirty="0"/>
              <a:t>Mayvue restructured QA management and QA responsibilities.</a:t>
            </a:r>
          </a:p>
          <a:p>
            <a:pPr marL="742950" lvl="1" indent="-285750">
              <a:buFont typeface="Arial" panose="020B0604020202020204" pitchFamily="34" charset="0"/>
              <a:buChar char="•"/>
            </a:pPr>
            <a:r>
              <a:rPr lang="en-US" sz="2200" dirty="0"/>
              <a:t>Other disciplines will regression test prior to release (good practice).</a:t>
            </a:r>
          </a:p>
          <a:p>
            <a:pPr marL="742950" lvl="1" indent="-285750">
              <a:buFont typeface="Arial" panose="020B0604020202020204" pitchFamily="34" charset="0"/>
              <a:buChar char="•"/>
            </a:pPr>
            <a:r>
              <a:rPr lang="en-US" sz="2200" dirty="0"/>
              <a:t>Mayvue completes ‘beta testing’ and Testing TAG completes ‘User Acceptance Testing’ (UAT)</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u="sng" dirty="0"/>
              <a:t>Processes</a:t>
            </a:r>
          </a:p>
          <a:p>
            <a:pPr marL="742950" lvl="1" indent="-285750">
              <a:buFont typeface="Arial" panose="020B0604020202020204" pitchFamily="34" charset="0"/>
              <a:buChar char="•"/>
            </a:pPr>
            <a:r>
              <a:rPr lang="en-US" sz="2200" dirty="0"/>
              <a:t>Xray will be used as our QA tool going forward.</a:t>
            </a:r>
          </a:p>
          <a:p>
            <a:pPr marL="742950" lvl="1" indent="-285750">
              <a:buFont typeface="Arial" panose="020B0604020202020204" pitchFamily="34" charset="0"/>
              <a:buChar char="•"/>
            </a:pPr>
            <a:r>
              <a:rPr lang="en-US" sz="2200" dirty="0"/>
              <a:t>Freeze periods will remain firm / unmovable. </a:t>
            </a:r>
          </a:p>
          <a:p>
            <a:pPr marL="742950" lvl="1" indent="-285750">
              <a:buFont typeface="Arial" panose="020B0604020202020204" pitchFamily="34" charset="0"/>
              <a:buChar char="•"/>
            </a:pPr>
            <a:r>
              <a:rPr lang="en-US" sz="2200" dirty="0"/>
              <a:t>New installation tool coming for BrM 7.2</a:t>
            </a:r>
          </a:p>
          <a:p>
            <a:pPr marL="742950" lvl="1"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u="sng" dirty="0"/>
              <a:t>Product (BrM)</a:t>
            </a:r>
          </a:p>
          <a:p>
            <a:pPr marL="742950" lvl="1" indent="-285750">
              <a:buFont typeface="Arial" panose="020B0604020202020204" pitchFamily="34" charset="0"/>
              <a:buChar char="•"/>
            </a:pPr>
            <a:r>
              <a:rPr lang="en-US" sz="2200" dirty="0"/>
              <a:t>Major data migration efforts will not be required…one time pain.</a:t>
            </a:r>
          </a:p>
          <a:p>
            <a:pPr marL="742950" lvl="1" indent="-285750">
              <a:buFont typeface="Arial" panose="020B0604020202020204" pitchFamily="34" charset="0"/>
              <a:buChar char="•"/>
            </a:pPr>
            <a:r>
              <a:rPr lang="en-US" sz="2200" dirty="0"/>
              <a:t>Mayvue will need to test for ADA findings as well in the future.</a:t>
            </a:r>
          </a:p>
          <a:p>
            <a:endParaRPr lang="en-US" sz="2000" dirty="0"/>
          </a:p>
          <a:p>
            <a:endParaRPr lang="en-US" sz="2000" dirty="0"/>
          </a:p>
          <a:p>
            <a:pPr marL="285750" indent="-285750">
              <a:buFont typeface="Arial" panose="020B0604020202020204" pitchFamily="34" charset="0"/>
              <a:buChar char="•"/>
            </a:pPr>
            <a:endParaRPr lang="en-US" sz="2000" dirty="0"/>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432604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A78E9-9DD9-979D-573B-FFC59B78F66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CEB00D6-A2E8-EC87-70F8-37C3D88066A8}"/>
              </a:ext>
            </a:extLst>
          </p:cNvPr>
          <p:cNvSpPr>
            <a:spLocks noGrp="1"/>
          </p:cNvSpPr>
          <p:nvPr>
            <p:ph type="body" sz="half" idx="2"/>
          </p:nvPr>
        </p:nvSpPr>
        <p:spPr>
          <a:xfrm>
            <a:off x="715043" y="1364932"/>
            <a:ext cx="8573336" cy="6546998"/>
          </a:xfrm>
        </p:spPr>
        <p:txBody>
          <a:bodyPr vert="horz" lIns="91440" tIns="45720" rIns="91440" bIns="45720" rtlCol="0" anchor="t">
            <a:normAutofit/>
          </a:bodyPr>
          <a:lstStyle/>
          <a:p>
            <a:endParaRPr lang="en-US" sz="2000"/>
          </a:p>
          <a:p>
            <a:pPr marL="285750" indent="-285750">
              <a:buFont typeface="Arial" panose="020B0604020202020204" pitchFamily="34" charset="0"/>
              <a:buChar char="•"/>
            </a:pPr>
            <a:r>
              <a:rPr lang="en-US" sz="2000"/>
              <a:t>Mayvue is working to be more data-driven for testing and quality metrics. </a:t>
            </a:r>
            <a:br>
              <a:rPr lang="en-US" sz="2000"/>
            </a:br>
            <a:endParaRPr lang="en-US" sz="2000"/>
          </a:p>
          <a:p>
            <a:pPr marL="742950" lvl="1" indent="-285750">
              <a:buFont typeface="Arial" panose="020B0604020202020204" pitchFamily="34" charset="0"/>
              <a:buChar char="•"/>
            </a:pPr>
            <a:r>
              <a:rPr lang="en-US" sz="2000"/>
              <a:t>Example 1: Determine bugs per lines of code as opposed to more general thoughts/feelings about a release.</a:t>
            </a:r>
            <a:br>
              <a:rPr lang="en-US" sz="2000"/>
            </a:br>
            <a:endParaRPr lang="en-US" sz="2000"/>
          </a:p>
          <a:p>
            <a:pPr marL="742950" lvl="1" indent="-285750">
              <a:buFont typeface="Arial" panose="020B0604020202020204" pitchFamily="34" charset="0"/>
              <a:buChar char="•"/>
            </a:pPr>
            <a:r>
              <a:rPr lang="en-US" sz="2000"/>
              <a:t>Example 2: Statistical reporting on internal findings during regression testing.</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Mayvue has implemented test-driven development on a small scale and is completing a cost-benefit analysis that it will be discussing with the Task Force.</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BrM 7.2 testing includes a more traditional approach to user testing.</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Mayvue may recommend onsite user acceptance testing for larger BrM releases, which has been highly successful in the past.</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endParaRPr lang="en-US" sz="2000"/>
          </a:p>
          <a:p>
            <a:pPr marL="742950" lvl="1" indent="-285750">
              <a:buFont typeface="Arial" panose="020B0604020202020204" pitchFamily="34" charset="0"/>
              <a:buChar char="•"/>
            </a:pPr>
            <a:endParaRPr lang="en-US" sz="2000"/>
          </a:p>
          <a:p>
            <a:endParaRPr lang="en-US" sz="2000"/>
          </a:p>
          <a:p>
            <a:endParaRPr lang="en-US" sz="2000"/>
          </a:p>
          <a:p>
            <a:pPr marL="285750" indent="-285750">
              <a:buFont typeface="Arial" panose="020B0604020202020204" pitchFamily="34" charset="0"/>
              <a:buChar char="•"/>
            </a:pPr>
            <a:endParaRPr lang="en-US" sz="2000"/>
          </a:p>
          <a:p>
            <a:pPr marL="342900" indent="-342900">
              <a:buFont typeface="Arial" panose="020B0604020202020204" pitchFamily="34" charset="0"/>
              <a:buChar char="•"/>
            </a:pPr>
            <a:endParaRPr lang="en-US" sz="2000"/>
          </a:p>
        </p:txBody>
      </p:sp>
      <p:sp>
        <p:nvSpPr>
          <p:cNvPr id="6" name="Title 1">
            <a:extLst>
              <a:ext uri="{FF2B5EF4-FFF2-40B4-BE49-F238E27FC236}">
                <a16:creationId xmlns:a16="http://schemas.microsoft.com/office/drawing/2014/main" id="{01C8B680-5AA6-BA7B-5EC3-2B990BC433E2}"/>
              </a:ext>
            </a:extLst>
          </p:cNvPr>
          <p:cNvSpPr>
            <a:spLocks noGrp="1"/>
          </p:cNvSpPr>
          <p:nvPr>
            <p:ph type="title"/>
          </p:nvPr>
        </p:nvSpPr>
        <p:spPr>
          <a:xfrm>
            <a:off x="570664" y="545431"/>
            <a:ext cx="7883525" cy="641685"/>
          </a:xfrm>
        </p:spPr>
        <p:txBody>
          <a:bodyPr>
            <a:normAutofit/>
          </a:bodyPr>
          <a:lstStyle/>
          <a:p>
            <a:r>
              <a:rPr lang="en-US"/>
              <a:t>Mayvue’s Testing Evolution Continued</a:t>
            </a:r>
          </a:p>
        </p:txBody>
      </p:sp>
    </p:spTree>
    <p:extLst>
      <p:ext uri="{BB962C8B-B14F-4D97-AF65-F5344CB8AC3E}">
        <p14:creationId xmlns:p14="http://schemas.microsoft.com/office/powerpoint/2010/main" val="1484819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36594-C666-05AF-5F05-127FD254E4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AB40B5-7EB9-21EB-C458-882CA943D1A2}"/>
              </a:ext>
            </a:extLst>
          </p:cNvPr>
          <p:cNvSpPr>
            <a:spLocks noGrp="1"/>
          </p:cNvSpPr>
          <p:nvPr>
            <p:ph type="title"/>
          </p:nvPr>
        </p:nvSpPr>
        <p:spPr/>
        <p:txBody>
          <a:bodyPr/>
          <a:lstStyle/>
          <a:p>
            <a:r>
              <a:rPr lang="en-US"/>
              <a:t>Mayvue’s Quality Pledge</a:t>
            </a:r>
          </a:p>
        </p:txBody>
      </p:sp>
      <p:sp>
        <p:nvSpPr>
          <p:cNvPr id="8" name="TextBox 7">
            <a:extLst>
              <a:ext uri="{FF2B5EF4-FFF2-40B4-BE49-F238E27FC236}">
                <a16:creationId xmlns:a16="http://schemas.microsoft.com/office/drawing/2014/main" id="{9E64C4DA-A194-0828-AB54-2F0595509FBD}"/>
              </a:ext>
            </a:extLst>
          </p:cNvPr>
          <p:cNvSpPr txBox="1"/>
          <p:nvPr/>
        </p:nvSpPr>
        <p:spPr>
          <a:xfrm>
            <a:off x="704850" y="3047574"/>
            <a:ext cx="14462263" cy="5139869"/>
          </a:xfrm>
          <a:prstGeom prst="rect">
            <a:avLst/>
          </a:prstGeom>
          <a:noFill/>
        </p:spPr>
        <p:txBody>
          <a:bodyPr wrap="square" lIns="91440" tIns="45720" rIns="91440" bIns="45720" anchor="t">
            <a:spAutoFit/>
          </a:bodyPr>
          <a:lstStyle/>
          <a:p>
            <a:r>
              <a:rPr lang="en-US" sz="3000"/>
              <a:t>We promise to:</a:t>
            </a:r>
          </a:p>
          <a:p>
            <a:endParaRPr lang="en-US" sz="3000"/>
          </a:p>
          <a:p>
            <a:pPr marL="285750" indent="-285750">
              <a:buFont typeface="Arial" panose="020B0604020202020204" pitchFamily="34" charset="0"/>
              <a:buChar char="•"/>
            </a:pPr>
            <a:r>
              <a:rPr lang="en-US" sz="3000"/>
              <a:t>Find and resolve issues before users.</a:t>
            </a:r>
          </a:p>
          <a:p>
            <a:pPr marL="285750" indent="-285750">
              <a:buFont typeface="Arial" panose="020B0604020202020204" pitchFamily="34" charset="0"/>
              <a:buChar char="•"/>
            </a:pPr>
            <a:endParaRPr lang="en-US" sz="3000"/>
          </a:p>
          <a:p>
            <a:pPr marL="285750" indent="-285750">
              <a:buFont typeface="Arial" panose="020B0604020202020204" pitchFamily="34" charset="0"/>
              <a:buChar char="•"/>
            </a:pPr>
            <a:r>
              <a:rPr lang="en-US" sz="3000"/>
              <a:t>Evaluate testing processes to raise the bar for a better BrM experience.</a:t>
            </a:r>
          </a:p>
          <a:p>
            <a:pPr marL="285750" indent="-285750">
              <a:buFont typeface="Arial" panose="020B0604020202020204" pitchFamily="34" charset="0"/>
              <a:buChar char="•"/>
            </a:pPr>
            <a:endParaRPr lang="en-US" sz="3000"/>
          </a:p>
          <a:p>
            <a:pPr marL="285750" indent="-285750">
              <a:buFont typeface="Arial" panose="020B0604020202020204" pitchFamily="34" charset="0"/>
              <a:buChar char="•"/>
            </a:pPr>
            <a:r>
              <a:rPr lang="en-US" sz="3000"/>
              <a:t>Continue to deliver on time and above user expectations.</a:t>
            </a:r>
          </a:p>
          <a:p>
            <a:pPr marL="285750" indent="-285750">
              <a:buFont typeface="Arial" panose="020B0604020202020204" pitchFamily="34" charset="0"/>
              <a:buChar char="•"/>
            </a:pPr>
            <a:endParaRPr lang="en-US" sz="3000"/>
          </a:p>
          <a:p>
            <a:pPr marL="285750" indent="-285750">
              <a:buFont typeface="Arial" panose="020B0604020202020204" pitchFamily="34" charset="0"/>
              <a:buChar char="•"/>
            </a:pPr>
            <a:r>
              <a:rPr lang="en-US" sz="3000"/>
              <a:t>If/when issues are found, quickly resolve them in coordination with the Task Force. </a:t>
            </a:r>
          </a:p>
          <a:p>
            <a:endParaRPr lang="en-US" sz="3000"/>
          </a:p>
          <a:p>
            <a:pPr marL="285750" indent="-285750">
              <a:buFont typeface="Arial" panose="020B0604020202020204" pitchFamily="34" charset="0"/>
              <a:buChar char="•"/>
            </a:pPr>
            <a:endParaRPr lang="en-US" sz="2800"/>
          </a:p>
        </p:txBody>
      </p:sp>
    </p:spTree>
    <p:extLst>
      <p:ext uri="{BB962C8B-B14F-4D97-AF65-F5344CB8AC3E}">
        <p14:creationId xmlns:p14="http://schemas.microsoft.com/office/powerpoint/2010/main" val="377197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D83A2-DA06-1005-D198-F1F3A859A2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BCACD9-284E-FE51-AAA7-9AB85D655942}"/>
              </a:ext>
            </a:extLst>
          </p:cNvPr>
          <p:cNvSpPr>
            <a:spLocks noGrp="1"/>
          </p:cNvSpPr>
          <p:nvPr>
            <p:ph type="title"/>
          </p:nvPr>
        </p:nvSpPr>
        <p:spPr/>
        <p:txBody>
          <a:bodyPr/>
          <a:lstStyle/>
          <a:p>
            <a:r>
              <a:rPr lang="en-US"/>
              <a:t>Questions</a:t>
            </a:r>
          </a:p>
        </p:txBody>
      </p:sp>
      <p:sp>
        <p:nvSpPr>
          <p:cNvPr id="8" name="TextBox 7">
            <a:extLst>
              <a:ext uri="{FF2B5EF4-FFF2-40B4-BE49-F238E27FC236}">
                <a16:creationId xmlns:a16="http://schemas.microsoft.com/office/drawing/2014/main" id="{EAACAD61-0A40-C452-2E2C-EDDB23BBBF0C}"/>
              </a:ext>
            </a:extLst>
          </p:cNvPr>
          <p:cNvSpPr txBox="1"/>
          <p:nvPr/>
        </p:nvSpPr>
        <p:spPr>
          <a:xfrm>
            <a:off x="704850" y="3047574"/>
            <a:ext cx="14462263" cy="954107"/>
          </a:xfrm>
          <a:prstGeom prst="rect">
            <a:avLst/>
          </a:prstGeom>
          <a:noFill/>
        </p:spPr>
        <p:txBody>
          <a:bodyPr wrap="square" lIns="91440" tIns="45720" rIns="91440" bIns="45720" anchor="t">
            <a:spAutoFit/>
          </a:bodyPr>
          <a:lstStyle/>
          <a:p>
            <a:endParaRPr lang="en-US" sz="2800"/>
          </a:p>
          <a:p>
            <a:pPr marL="285750" indent="-285750">
              <a:buFont typeface="Arial" panose="020B0604020202020204" pitchFamily="34" charset="0"/>
              <a:buChar char="•"/>
            </a:pPr>
            <a:endParaRPr lang="en-US" sz="2800"/>
          </a:p>
        </p:txBody>
      </p:sp>
      <p:pic>
        <p:nvPicPr>
          <p:cNvPr id="4098" name="Picture 2" descr="22,800+ Questions Mark Stock Photos, Pictures &amp; Royalty-Free Images -  iStock | Questions mark icon">
            <a:extLst>
              <a:ext uri="{FF2B5EF4-FFF2-40B4-BE49-F238E27FC236}">
                <a16:creationId xmlns:a16="http://schemas.microsoft.com/office/drawing/2014/main" id="{E38006F2-E775-FA7F-A0F9-5967A9FC75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4268" y="3524627"/>
            <a:ext cx="4619464" cy="461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69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1FC5-ED8B-53D2-F2BF-969689620C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D787E-D50E-948D-C240-489847822179}"/>
              </a:ext>
            </a:extLst>
          </p:cNvPr>
          <p:cNvSpPr>
            <a:spLocks noGrp="1"/>
          </p:cNvSpPr>
          <p:nvPr>
            <p:ph type="ctrTitle"/>
          </p:nvPr>
        </p:nvSpPr>
        <p:spPr>
          <a:xfrm>
            <a:off x="2286000" y="1684338"/>
            <a:ext cx="13716000" cy="2398564"/>
          </a:xfrm>
        </p:spPr>
        <p:txBody>
          <a:bodyPr/>
          <a:lstStyle/>
          <a:p>
            <a:r>
              <a:rPr lang="en-US"/>
              <a:t>Contact Information</a:t>
            </a:r>
          </a:p>
        </p:txBody>
      </p:sp>
      <p:sp>
        <p:nvSpPr>
          <p:cNvPr id="3" name="Subtitle 2">
            <a:extLst>
              <a:ext uri="{FF2B5EF4-FFF2-40B4-BE49-F238E27FC236}">
                <a16:creationId xmlns:a16="http://schemas.microsoft.com/office/drawing/2014/main" id="{1B6B9F4F-C733-61DF-EACB-F5999B20513F}"/>
              </a:ext>
            </a:extLst>
          </p:cNvPr>
          <p:cNvSpPr>
            <a:spLocks noGrp="1"/>
          </p:cNvSpPr>
          <p:nvPr>
            <p:ph type="subTitle" idx="1"/>
          </p:nvPr>
        </p:nvSpPr>
        <p:spPr>
          <a:xfrm>
            <a:off x="1278411" y="6660104"/>
            <a:ext cx="3748078" cy="1200552"/>
          </a:xfrm>
        </p:spPr>
        <p:txBody>
          <a:bodyPr>
            <a:normAutofit/>
          </a:bodyPr>
          <a:lstStyle/>
          <a:p>
            <a:pPr algn="l"/>
            <a:r>
              <a:rPr lang="en-US" sz="2000"/>
              <a:t>Anthony Hutskow</a:t>
            </a:r>
          </a:p>
          <a:p>
            <a:pPr algn="l"/>
            <a:r>
              <a:rPr lang="en-US" sz="2000"/>
              <a:t>anthony.hutskow@mayvue.com</a:t>
            </a:r>
          </a:p>
          <a:p>
            <a:pPr algn="l"/>
            <a:r>
              <a:rPr lang="en-US" sz="2000"/>
              <a:t>Text / Phone: 412-952-3771</a:t>
            </a:r>
          </a:p>
        </p:txBody>
      </p:sp>
      <p:pic>
        <p:nvPicPr>
          <p:cNvPr id="5" name="Picture 4" descr="A person in a suit&#10;&#10;AI-generated content may be incorrect.">
            <a:extLst>
              <a:ext uri="{FF2B5EF4-FFF2-40B4-BE49-F238E27FC236}">
                <a16:creationId xmlns:a16="http://schemas.microsoft.com/office/drawing/2014/main" id="{31190EE7-D002-4067-939B-DC0C31089844}"/>
              </a:ext>
            </a:extLst>
          </p:cNvPr>
          <p:cNvPicPr>
            <a:picLocks noChangeAspect="1"/>
          </p:cNvPicPr>
          <p:nvPr/>
        </p:nvPicPr>
        <p:blipFill>
          <a:blip r:embed="rId3">
            <a:extLst>
              <a:ext uri="{28A0092B-C50C-407E-A947-70E740481C1C}">
                <a14:useLocalDpi xmlns:a14="http://schemas.microsoft.com/office/drawing/2010/main" val="0"/>
              </a:ext>
            </a:extLst>
          </a:blip>
          <a:srcRect l="13517" t="14664" r="11434"/>
          <a:stretch>
            <a:fillRect/>
          </a:stretch>
        </p:blipFill>
        <p:spPr>
          <a:xfrm>
            <a:off x="2045776" y="4634811"/>
            <a:ext cx="1516131" cy="18475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074" name="Picture 2">
            <a:extLst>
              <a:ext uri="{FF2B5EF4-FFF2-40B4-BE49-F238E27FC236}">
                <a16:creationId xmlns:a16="http://schemas.microsoft.com/office/drawing/2014/main" id="{0F025C90-9D0C-4765-3D7A-0F30A39953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1795" y="5229023"/>
            <a:ext cx="3595371" cy="1200552"/>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a:extLst>
              <a:ext uri="{FF2B5EF4-FFF2-40B4-BE49-F238E27FC236}">
                <a16:creationId xmlns:a16="http://schemas.microsoft.com/office/drawing/2014/main" id="{F9918E8D-2812-5AC6-6150-A2B5C4A40C26}"/>
              </a:ext>
            </a:extLst>
          </p:cNvPr>
          <p:cNvSpPr txBox="1">
            <a:spLocks/>
          </p:cNvSpPr>
          <p:nvPr/>
        </p:nvSpPr>
        <p:spPr>
          <a:xfrm>
            <a:off x="7847176" y="6886615"/>
            <a:ext cx="2373587" cy="12005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a:t>BrM@mayvue.com</a:t>
            </a:r>
          </a:p>
          <a:p>
            <a:pPr algn="l"/>
            <a:r>
              <a:rPr lang="en-US" sz="2000"/>
              <a:t>1-877-462-9883</a:t>
            </a:r>
          </a:p>
        </p:txBody>
      </p:sp>
      <p:sp>
        <p:nvSpPr>
          <p:cNvPr id="8" name="Subtitle 2">
            <a:extLst>
              <a:ext uri="{FF2B5EF4-FFF2-40B4-BE49-F238E27FC236}">
                <a16:creationId xmlns:a16="http://schemas.microsoft.com/office/drawing/2014/main" id="{ED466209-F7DC-C2D2-9AE3-D19D67ED6F48}"/>
              </a:ext>
            </a:extLst>
          </p:cNvPr>
          <p:cNvSpPr txBox="1">
            <a:spLocks/>
          </p:cNvSpPr>
          <p:nvPr/>
        </p:nvSpPr>
        <p:spPr>
          <a:xfrm>
            <a:off x="13727052" y="7126263"/>
            <a:ext cx="3748078" cy="120055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000"/>
              <a:t>http://support.mayvue.com</a:t>
            </a:r>
          </a:p>
        </p:txBody>
      </p:sp>
      <p:pic>
        <p:nvPicPr>
          <p:cNvPr id="3084" name="Picture 12" descr="Atlassian &amp; Datacom Partnership — Collaboration &amp; Cloud Migration">
            <a:extLst>
              <a:ext uri="{FF2B5EF4-FFF2-40B4-BE49-F238E27FC236}">
                <a16:creationId xmlns:a16="http://schemas.microsoft.com/office/drawing/2014/main" id="{55CC2545-3BC4-F557-F86C-A3C79127CF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55499" y="5067782"/>
            <a:ext cx="1818833" cy="181883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20">
            <a:extLst>
              <a:ext uri="{FF2B5EF4-FFF2-40B4-BE49-F238E27FC236}">
                <a16:creationId xmlns:a16="http://schemas.microsoft.com/office/drawing/2014/main" id="{F018221A-7518-D74C-FB98-14D96D75199E}"/>
              </a:ext>
            </a:extLst>
          </p:cNvPr>
          <p:cNvSpPr txBox="1"/>
          <p:nvPr/>
        </p:nvSpPr>
        <p:spPr>
          <a:xfrm>
            <a:off x="14111998" y="5684811"/>
            <a:ext cx="2927596" cy="58477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a:solidFill>
                  <a:schemeClr val="bg1"/>
                </a:solidFill>
              </a:rPr>
              <a:t>Jira Service Desk</a:t>
            </a:r>
          </a:p>
        </p:txBody>
      </p:sp>
    </p:spTree>
    <p:extLst>
      <p:ext uri="{BB962C8B-B14F-4D97-AF65-F5344CB8AC3E}">
        <p14:creationId xmlns:p14="http://schemas.microsoft.com/office/powerpoint/2010/main" val="1484229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4E95F-6EF0-7B4B-4C92-ADAA2E89E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D185C-E999-EEBA-CBB6-FA8FA516649D}"/>
              </a:ext>
            </a:extLst>
          </p:cNvPr>
          <p:cNvSpPr>
            <a:spLocks noGrp="1"/>
          </p:cNvSpPr>
          <p:nvPr>
            <p:ph type="title"/>
          </p:nvPr>
        </p:nvSpPr>
        <p:spPr>
          <a:xfrm>
            <a:off x="533401" y="685800"/>
            <a:ext cx="7238998" cy="2400300"/>
          </a:xfrm>
        </p:spPr>
        <p:txBody>
          <a:bodyPr anchor="b">
            <a:normAutofit/>
          </a:bodyPr>
          <a:lstStyle/>
          <a:p>
            <a:r>
              <a:rPr lang="en-US"/>
              <a:t>Our Proven Approach</a:t>
            </a:r>
          </a:p>
        </p:txBody>
      </p:sp>
      <p:pic>
        <p:nvPicPr>
          <p:cNvPr id="5" name="Picture 4">
            <a:extLst>
              <a:ext uri="{FF2B5EF4-FFF2-40B4-BE49-F238E27FC236}">
                <a16:creationId xmlns:a16="http://schemas.microsoft.com/office/drawing/2014/main" id="{9BBB8D5B-FFE3-8E33-A247-B016886E8D27}"/>
              </a:ext>
            </a:extLst>
          </p:cNvPr>
          <p:cNvPicPr>
            <a:picLocks noChangeAspect="1"/>
          </p:cNvPicPr>
          <p:nvPr/>
        </p:nvPicPr>
        <p:blipFill>
          <a:blip r:embed="rId3"/>
          <a:srcRect l="635" t="1242" r="636" b="1035"/>
          <a:stretch>
            <a:fillRect/>
          </a:stretch>
        </p:blipFill>
        <p:spPr>
          <a:xfrm>
            <a:off x="8290514" y="2611855"/>
            <a:ext cx="9981444" cy="5063289"/>
          </a:xfrm>
          <a:prstGeom prst="rect">
            <a:avLst/>
          </a:prstGeom>
          <a:noFill/>
        </p:spPr>
      </p:pic>
      <p:sp>
        <p:nvSpPr>
          <p:cNvPr id="3" name="Content Placeholder 2">
            <a:extLst>
              <a:ext uri="{FF2B5EF4-FFF2-40B4-BE49-F238E27FC236}">
                <a16:creationId xmlns:a16="http://schemas.microsoft.com/office/drawing/2014/main" id="{95F8C697-CAF6-D479-42C1-0579427056CD}"/>
              </a:ext>
            </a:extLst>
          </p:cNvPr>
          <p:cNvSpPr>
            <a:spLocks noGrp="1"/>
          </p:cNvSpPr>
          <p:nvPr>
            <p:ph type="body" sz="half" idx="2"/>
          </p:nvPr>
        </p:nvSpPr>
        <p:spPr>
          <a:xfrm>
            <a:off x="533401" y="3086100"/>
            <a:ext cx="7038474" cy="6042402"/>
          </a:xfrm>
        </p:spPr>
        <p:txBody>
          <a:bodyPr vert="horz" lIns="91440" tIns="45720" rIns="91440" bIns="45720" rtlCol="0" anchor="t">
            <a:normAutofit/>
          </a:bodyPr>
          <a:lstStyle/>
          <a:p>
            <a:endParaRPr lang="en-US" sz="2000"/>
          </a:p>
          <a:p>
            <a:r>
              <a:rPr lang="en-US" sz="2000"/>
              <a:t>Before BrM 7.0, the Mayvue team had completed 14 releases in 13 years.</a:t>
            </a:r>
          </a:p>
          <a:p>
            <a:pPr marL="0" indent="0">
              <a:buNone/>
            </a:pPr>
            <a:endParaRPr lang="en-US" sz="2000"/>
          </a:p>
          <a:p>
            <a:r>
              <a:rPr lang="en-US" sz="2000"/>
              <a:t>BrM 7.0 was unique and unprecedented:</a:t>
            </a:r>
          </a:p>
          <a:p>
            <a:pPr marL="742950" lvl="1" indent="-285750">
              <a:buFont typeface="Arial" panose="020B0604020202020204" pitchFamily="34" charset="0"/>
              <a:buChar char="•"/>
            </a:pPr>
            <a:r>
              <a:rPr lang="en-US" sz="2000">
                <a:solidFill>
                  <a:schemeClr val="bg1"/>
                </a:solidFill>
              </a:rPr>
              <a:t>Over 1.5M lines of code in 14 months</a:t>
            </a:r>
          </a:p>
          <a:p>
            <a:pPr marL="742950" lvl="1" indent="-285750">
              <a:buFont typeface="Arial" panose="020B0604020202020204" pitchFamily="34" charset="0"/>
              <a:buChar char="•"/>
            </a:pPr>
            <a:r>
              <a:rPr lang="en-US" sz="2000">
                <a:solidFill>
                  <a:schemeClr val="bg1"/>
                </a:solidFill>
              </a:rPr>
              <a:t>Overhaul of the inspection features</a:t>
            </a:r>
          </a:p>
          <a:p>
            <a:pPr marL="742950" lvl="1" indent="-285750">
              <a:buFont typeface="Arial" panose="020B0604020202020204" pitchFamily="34" charset="0"/>
              <a:buChar char="•"/>
            </a:pPr>
            <a:r>
              <a:rPr lang="en-US" sz="2000">
                <a:solidFill>
                  <a:schemeClr val="bg1"/>
                </a:solidFill>
              </a:rPr>
              <a:t>Removal of technical debt</a:t>
            </a:r>
          </a:p>
          <a:p>
            <a:pPr marL="742950" lvl="1" indent="-285750">
              <a:buFont typeface="Arial" panose="020B0604020202020204" pitchFamily="34" charset="0"/>
              <a:buChar char="•"/>
            </a:pPr>
            <a:r>
              <a:rPr lang="en-US" sz="2000">
                <a:solidFill>
                  <a:schemeClr val="bg1"/>
                </a:solidFill>
              </a:rPr>
              <a:t>New database structure</a:t>
            </a:r>
          </a:p>
          <a:p>
            <a:pPr marL="742950" lvl="1" indent="-285750">
              <a:buFont typeface="Arial" panose="020B0604020202020204" pitchFamily="34" charset="0"/>
              <a:buChar char="•"/>
            </a:pPr>
            <a:r>
              <a:rPr lang="en-US" sz="2000">
                <a:solidFill>
                  <a:schemeClr val="bg1"/>
                </a:solidFill>
              </a:rPr>
              <a:t>SNBI compliance</a:t>
            </a:r>
          </a:p>
          <a:p>
            <a:pPr marL="742950" lvl="1" indent="-285750">
              <a:buFont typeface="Arial" panose="020B0604020202020204" pitchFamily="34" charset="0"/>
              <a:buChar char="•"/>
            </a:pPr>
            <a:r>
              <a:rPr lang="en-US" sz="2000">
                <a:solidFill>
                  <a:schemeClr val="bg1"/>
                </a:solidFill>
              </a:rPr>
              <a:t>AASHTOWare OpenAPI integration</a:t>
            </a:r>
          </a:p>
          <a:p>
            <a:pPr marL="742950" lvl="1" indent="-285750">
              <a:buFont typeface="Arial" panose="020B0604020202020204" pitchFamily="34" charset="0"/>
              <a:buChar char="•"/>
            </a:pPr>
            <a:r>
              <a:rPr lang="en-US" sz="2000">
                <a:solidFill>
                  <a:schemeClr val="bg1"/>
                </a:solidFill>
              </a:rPr>
              <a:t>Migration script process (NBI -&gt; SNBI data)</a:t>
            </a:r>
          </a:p>
          <a:p>
            <a:pPr lvl="1"/>
            <a:endParaRPr lang="en-US" sz="2000">
              <a:solidFill>
                <a:schemeClr val="bg1"/>
              </a:solidFill>
            </a:endParaRPr>
          </a:p>
          <a:p>
            <a:endParaRPr lang="en-US" sz="2000"/>
          </a:p>
          <a:p>
            <a:endParaRPr lang="en-US" sz="2000"/>
          </a:p>
          <a:p>
            <a:endParaRPr lang="en-US"/>
          </a:p>
          <a:p>
            <a:endParaRPr lang="en-US"/>
          </a:p>
        </p:txBody>
      </p:sp>
    </p:spTree>
    <p:extLst>
      <p:ext uri="{BB962C8B-B14F-4D97-AF65-F5344CB8AC3E}">
        <p14:creationId xmlns:p14="http://schemas.microsoft.com/office/powerpoint/2010/main" val="44001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C58674-537E-EBCA-B62D-E693BD55C4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E9BB2-89D6-4D1D-76AC-86142F8ED0B5}"/>
              </a:ext>
            </a:extLst>
          </p:cNvPr>
          <p:cNvSpPr>
            <a:spLocks noGrp="1"/>
          </p:cNvSpPr>
          <p:nvPr>
            <p:ph type="title"/>
          </p:nvPr>
        </p:nvSpPr>
        <p:spPr/>
        <p:txBody>
          <a:bodyPr/>
          <a:lstStyle/>
          <a:p>
            <a:r>
              <a:rPr lang="en-US"/>
              <a:t>What Happened?</a:t>
            </a:r>
          </a:p>
        </p:txBody>
      </p:sp>
      <p:sp>
        <p:nvSpPr>
          <p:cNvPr id="8" name="TextBox 7">
            <a:extLst>
              <a:ext uri="{FF2B5EF4-FFF2-40B4-BE49-F238E27FC236}">
                <a16:creationId xmlns:a16="http://schemas.microsoft.com/office/drawing/2014/main" id="{93F7319F-8A95-6827-A1EF-A3E2CE3E7F97}"/>
              </a:ext>
            </a:extLst>
          </p:cNvPr>
          <p:cNvSpPr txBox="1"/>
          <p:nvPr/>
        </p:nvSpPr>
        <p:spPr>
          <a:xfrm>
            <a:off x="699912" y="3364234"/>
            <a:ext cx="10968213" cy="4832092"/>
          </a:xfrm>
          <a:prstGeom prst="rect">
            <a:avLst/>
          </a:prstGeom>
          <a:noFill/>
        </p:spPr>
        <p:txBody>
          <a:bodyPr wrap="square">
            <a:spAutoFit/>
          </a:bodyPr>
          <a:lstStyle/>
          <a:p>
            <a:pPr marL="285750" indent="-285750">
              <a:buFont typeface="Arial" panose="020B0604020202020204" pitchFamily="34" charset="0"/>
              <a:buChar char="•"/>
            </a:pPr>
            <a:r>
              <a:rPr lang="en-US" sz="2800"/>
              <a:t>The BrM 7.0 release fell short in terms of quality for many. Too many bugs reached the users.</a:t>
            </a:r>
          </a:p>
          <a:p>
            <a:endParaRPr lang="en-US" sz="2800"/>
          </a:p>
          <a:p>
            <a:pPr marL="285750" indent="-285750">
              <a:buFont typeface="Arial" panose="020B0604020202020204" pitchFamily="34" charset="0"/>
              <a:buChar char="•"/>
            </a:pPr>
            <a:r>
              <a:rPr lang="en-US" sz="2800"/>
              <a:t>The timeline for the delivery of BrM 7.0 was very aggressive.</a:t>
            </a:r>
          </a:p>
          <a:p>
            <a:pPr marL="742950" lvl="1" indent="-285750">
              <a:buFont typeface="Arial" panose="020B0604020202020204" pitchFamily="34" charset="0"/>
              <a:buChar char="•"/>
            </a:pPr>
            <a:r>
              <a:rPr lang="en-US" sz="2800"/>
              <a:t>Work Plan Signed: 7/6/2023</a:t>
            </a:r>
          </a:p>
          <a:p>
            <a:pPr marL="742950" lvl="1" indent="-285750">
              <a:buFont typeface="Arial" panose="020B0604020202020204" pitchFamily="34" charset="0"/>
              <a:buChar char="•"/>
            </a:pPr>
            <a:r>
              <a:rPr lang="en-US" sz="2800"/>
              <a:t>100% Dev Complete: 9/12/2024</a:t>
            </a:r>
          </a:p>
          <a:p>
            <a:pPr marL="285750" indent="-285750">
              <a:buFont typeface="Arial" panose="020B0604020202020204" pitchFamily="34" charset="0"/>
              <a:buChar char="•"/>
            </a:pPr>
            <a:endParaRPr lang="en-US" sz="2800"/>
          </a:p>
          <a:p>
            <a:pPr marL="285750" indent="-285750">
              <a:buFont typeface="Arial" panose="020B0604020202020204" pitchFamily="34" charset="0"/>
              <a:buChar char="•"/>
            </a:pPr>
            <a:r>
              <a:rPr lang="en-US" sz="2800"/>
              <a:t>Our traditional testing approach wasn’t enough.</a:t>
            </a:r>
          </a:p>
          <a:p>
            <a:pPr marL="285750" indent="-285750">
              <a:buFont typeface="Arial" panose="020B0604020202020204" pitchFamily="34" charset="0"/>
              <a:buChar char="•"/>
            </a:pPr>
            <a:endParaRPr lang="en-US" sz="2800"/>
          </a:p>
          <a:p>
            <a:pPr marL="285750" indent="-285750">
              <a:buFont typeface="Arial" panose="020B0604020202020204" pitchFamily="34" charset="0"/>
              <a:buChar char="•"/>
            </a:pPr>
            <a:r>
              <a:rPr lang="en-US" sz="2800"/>
              <a:t>Mayvue didn’t look to make excuses… </a:t>
            </a:r>
            <a:br>
              <a:rPr lang="en-US" sz="2800"/>
            </a:br>
            <a:r>
              <a:rPr lang="en-US" sz="2800"/>
              <a:t>We started making improvements.</a:t>
            </a:r>
            <a:endParaRPr lang="en-US" sz="2200"/>
          </a:p>
        </p:txBody>
      </p:sp>
      <p:pic>
        <p:nvPicPr>
          <p:cNvPr id="3" name="Picture 2" descr="Betty Blog – No Excuses – Motocross Performance Magazine">
            <a:extLst>
              <a:ext uri="{FF2B5EF4-FFF2-40B4-BE49-F238E27FC236}">
                <a16:creationId xmlns:a16="http://schemas.microsoft.com/office/drawing/2014/main" id="{E7F7617D-A9AD-158F-39B3-D505749449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98764" y="4522512"/>
            <a:ext cx="2801385" cy="2801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511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A714-ACE7-DF88-5DC7-D4A3E6E3C3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7FB14-3F3B-14D3-2B20-08C1CF19257B}"/>
              </a:ext>
            </a:extLst>
          </p:cNvPr>
          <p:cNvSpPr>
            <a:spLocks noGrp="1"/>
          </p:cNvSpPr>
          <p:nvPr>
            <p:ph type="title"/>
          </p:nvPr>
        </p:nvSpPr>
        <p:spPr/>
        <p:txBody>
          <a:bodyPr/>
          <a:lstStyle/>
          <a:p>
            <a:r>
              <a:rPr lang="en-US"/>
              <a:t>How Did We Respond?</a:t>
            </a:r>
          </a:p>
        </p:txBody>
      </p:sp>
      <p:sp>
        <p:nvSpPr>
          <p:cNvPr id="8" name="TextBox 7">
            <a:extLst>
              <a:ext uri="{FF2B5EF4-FFF2-40B4-BE49-F238E27FC236}">
                <a16:creationId xmlns:a16="http://schemas.microsoft.com/office/drawing/2014/main" id="{4DADF78A-8BC3-DC57-2444-FA935A49CF07}"/>
              </a:ext>
            </a:extLst>
          </p:cNvPr>
          <p:cNvSpPr txBox="1"/>
          <p:nvPr/>
        </p:nvSpPr>
        <p:spPr>
          <a:xfrm>
            <a:off x="699912" y="3364234"/>
            <a:ext cx="9567035" cy="5847755"/>
          </a:xfrm>
          <a:prstGeom prst="rect">
            <a:avLst/>
          </a:prstGeom>
          <a:noFill/>
        </p:spPr>
        <p:txBody>
          <a:bodyPr wrap="square">
            <a:spAutoFit/>
          </a:bodyPr>
          <a:lstStyle/>
          <a:p>
            <a:pPr marL="285750" indent="-285750">
              <a:buFont typeface="Arial" panose="020B0604020202020204" pitchFamily="34" charset="0"/>
              <a:buChar char="•"/>
            </a:pPr>
            <a:r>
              <a:rPr lang="en-US" sz="2800" dirty="0"/>
              <a:t>Mayvue discussed the end-user experience with agencies that adopted BrM 7.0 and took time to self-reflect. </a:t>
            </a:r>
            <a:br>
              <a:rPr lang="en-US" sz="2800" dirty="0"/>
            </a:br>
            <a:br>
              <a:rPr lang="en-US" sz="2800" dirty="0"/>
            </a:br>
            <a:r>
              <a:rPr lang="en-US" sz="2800" dirty="0"/>
              <a:t>Our findings include:</a:t>
            </a:r>
          </a:p>
          <a:p>
            <a:pPr marL="742950" lvl="1" indent="-285750">
              <a:buFont typeface="Arial" panose="020B0604020202020204" pitchFamily="34" charset="0"/>
              <a:buChar char="•"/>
            </a:pPr>
            <a:r>
              <a:rPr lang="en-US" sz="2800" dirty="0"/>
              <a:t>The migration process was a challenge.</a:t>
            </a:r>
          </a:p>
          <a:p>
            <a:pPr marL="742950" lvl="1" indent="-285750">
              <a:buFont typeface="Arial" panose="020B0604020202020204" pitchFamily="34" charset="0"/>
              <a:buChar char="•"/>
            </a:pPr>
            <a:r>
              <a:rPr lang="en-US" sz="2800" dirty="0"/>
              <a:t>The data changed a LOT.</a:t>
            </a:r>
          </a:p>
          <a:p>
            <a:pPr marL="742950" lvl="1" indent="-285750">
              <a:buFont typeface="Arial" panose="020B0604020202020204" pitchFamily="34" charset="0"/>
              <a:buChar char="•"/>
            </a:pPr>
            <a:r>
              <a:rPr lang="en-US" sz="2800" dirty="0"/>
              <a:t>The software contained too many bugs.</a:t>
            </a:r>
          </a:p>
          <a:p>
            <a:pPr marL="742950" lvl="1" indent="-285750">
              <a:buFont typeface="Arial" panose="020B0604020202020204" pitchFamily="34" charset="0"/>
              <a:buChar char="•"/>
            </a:pPr>
            <a:r>
              <a:rPr lang="en-US" sz="2800" dirty="0"/>
              <a:t>The traditional testing approach proved insufficient for the size and scale of the release.</a:t>
            </a:r>
          </a:p>
          <a:p>
            <a:pPr marL="742950" lvl="1" indent="-285750">
              <a:buFont typeface="Arial" panose="020B0604020202020204" pitchFamily="34" charset="0"/>
              <a:buChar char="•"/>
            </a:pPr>
            <a:endParaRPr lang="en-US" sz="2200" dirty="0"/>
          </a:p>
          <a:p>
            <a:pPr marL="742950" lvl="1" indent="-285750">
              <a:buFont typeface="Arial" panose="020B0604020202020204" pitchFamily="34" charset="0"/>
              <a:buChar char="•"/>
            </a:pPr>
            <a:endParaRPr lang="en-US" sz="2200" dirty="0"/>
          </a:p>
          <a:p>
            <a:r>
              <a:rPr lang="en-US" sz="2800" dirty="0"/>
              <a:t>Quick action was needed because BrM 7.1 release was right around the corner.</a:t>
            </a:r>
          </a:p>
          <a:p>
            <a:pPr marL="742950" lvl="1" indent="-285750">
              <a:buFont typeface="Arial" panose="020B0604020202020204" pitchFamily="34" charset="0"/>
              <a:buChar char="•"/>
            </a:pPr>
            <a:endParaRPr lang="en-US" sz="2200" dirty="0"/>
          </a:p>
        </p:txBody>
      </p:sp>
      <p:pic>
        <p:nvPicPr>
          <p:cNvPr id="3" name="Picture 2">
            <a:extLst>
              <a:ext uri="{FF2B5EF4-FFF2-40B4-BE49-F238E27FC236}">
                <a16:creationId xmlns:a16="http://schemas.microsoft.com/office/drawing/2014/main" id="{4DCD1F0A-8318-963C-9935-6C762EB9A662}"/>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9381488" y="3698823"/>
            <a:ext cx="8906512" cy="483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13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EAC2E-4CD8-4B85-18DD-782E3E9FC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D2F0D2-EE25-BA67-637E-F84F0E9B47C4}"/>
              </a:ext>
            </a:extLst>
          </p:cNvPr>
          <p:cNvSpPr>
            <a:spLocks noGrp="1"/>
          </p:cNvSpPr>
          <p:nvPr>
            <p:ph type="title"/>
          </p:nvPr>
        </p:nvSpPr>
        <p:spPr/>
        <p:txBody>
          <a:bodyPr/>
          <a:lstStyle/>
          <a:p>
            <a:r>
              <a:rPr lang="en-US" dirty="0"/>
              <a:t>What was Learned about Testing?</a:t>
            </a:r>
          </a:p>
        </p:txBody>
      </p:sp>
      <p:sp>
        <p:nvSpPr>
          <p:cNvPr id="8" name="TextBox 7">
            <a:extLst>
              <a:ext uri="{FF2B5EF4-FFF2-40B4-BE49-F238E27FC236}">
                <a16:creationId xmlns:a16="http://schemas.microsoft.com/office/drawing/2014/main" id="{5CAF1338-5B36-CF90-C361-D650E98A4246}"/>
              </a:ext>
            </a:extLst>
          </p:cNvPr>
          <p:cNvSpPr txBox="1"/>
          <p:nvPr/>
        </p:nvSpPr>
        <p:spPr>
          <a:xfrm>
            <a:off x="1074574" y="3428210"/>
            <a:ext cx="10924921" cy="4401205"/>
          </a:xfrm>
          <a:prstGeom prst="rect">
            <a:avLst/>
          </a:prstGeom>
          <a:noFill/>
        </p:spPr>
        <p:txBody>
          <a:bodyPr wrap="square" lIns="91440" tIns="45720" rIns="91440" bIns="45720" anchor="t">
            <a:spAutoFit/>
          </a:bodyPr>
          <a:lstStyle/>
          <a:p>
            <a:r>
              <a:rPr lang="en-US" sz="2800" dirty="0">
                <a:solidFill>
                  <a:srgbClr val="008AC1"/>
                </a:solidFill>
              </a:rPr>
              <a:t>Despite having proven testing processes and excellent quality-related scores, Mayvue needed to adapt and improve its testing approach.</a:t>
            </a:r>
            <a:endParaRPr lang="en-US" sz="2000" dirty="0">
              <a:solidFill>
                <a:srgbClr val="008AC1"/>
              </a:solidFill>
            </a:endParaRP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err="1"/>
              <a:t>Mayvue</a:t>
            </a:r>
            <a:r>
              <a:rPr lang="en-US" sz="2800" dirty="0"/>
              <a:t> needed to review its testing </a:t>
            </a:r>
            <a:r>
              <a:rPr lang="en-US" sz="2800" dirty="0" err="1"/>
              <a:t>processess</a:t>
            </a:r>
            <a:r>
              <a:rPr lang="en-US" sz="2800" dirty="0"/>
              <a:t>.</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Mayvue was too dependent on the Beta Testing TAG.</a:t>
            </a:r>
          </a:p>
          <a:p>
            <a:endParaRPr lang="en-US" sz="2800" dirty="0"/>
          </a:p>
          <a:p>
            <a:pPr marL="285750" indent="-285750">
              <a:buFont typeface="Arial" panose="020B0604020202020204" pitchFamily="34" charset="0"/>
              <a:buChar char="•"/>
            </a:pPr>
            <a:r>
              <a:rPr lang="en-US" sz="2800" dirty="0"/>
              <a:t>Mayvue needed more testing horsepower.</a:t>
            </a:r>
          </a:p>
          <a:p>
            <a:endParaRPr lang="en-US" sz="2800" dirty="0"/>
          </a:p>
          <a:p>
            <a:endParaRPr lang="en-US" sz="2800" dirty="0"/>
          </a:p>
        </p:txBody>
      </p:sp>
    </p:spTree>
    <p:extLst>
      <p:ext uri="{BB962C8B-B14F-4D97-AF65-F5344CB8AC3E}">
        <p14:creationId xmlns:p14="http://schemas.microsoft.com/office/powerpoint/2010/main" val="1636988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C2CF3-00AD-DFB2-FA5D-2BD12E98F7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8CA1F62-08D2-0851-6B50-103E98A735E5}"/>
              </a:ext>
            </a:extLst>
          </p:cNvPr>
          <p:cNvSpPr>
            <a:spLocks noGrp="1"/>
          </p:cNvSpPr>
          <p:nvPr>
            <p:ph type="body" sz="half" idx="2"/>
          </p:nvPr>
        </p:nvSpPr>
        <p:spPr>
          <a:xfrm>
            <a:off x="342901" y="2261937"/>
            <a:ext cx="6624638" cy="5718175"/>
          </a:xfrm>
        </p:spPr>
        <p:txBody>
          <a:bodyPr/>
          <a:lstStyle/>
          <a:p>
            <a:pPr marL="742950" lvl="1" indent="-285750">
              <a:buFont typeface="Arial" panose="020B0604020202020204" pitchFamily="34" charset="0"/>
              <a:buChar char="•"/>
            </a:pPr>
            <a:r>
              <a:rPr lang="en-US" sz="2000">
                <a:solidFill>
                  <a:schemeClr val="bg1"/>
                </a:solidFill>
              </a:rPr>
              <a:t>Mayvue reviewed all testing processes.</a:t>
            </a:r>
          </a:p>
          <a:p>
            <a:pPr marL="742950" lvl="1" indent="-285750">
              <a:buFont typeface="Arial" panose="020B0604020202020204" pitchFamily="34" charset="0"/>
              <a:buChar char="•"/>
            </a:pPr>
            <a:endParaRPr lang="en-US" sz="2000">
              <a:solidFill>
                <a:schemeClr val="bg1"/>
              </a:solidFill>
            </a:endParaRPr>
          </a:p>
          <a:p>
            <a:pPr marL="742950" lvl="1" indent="-285750">
              <a:buFont typeface="Arial" panose="020B0604020202020204" pitchFamily="34" charset="0"/>
              <a:buChar char="•"/>
            </a:pPr>
            <a:r>
              <a:rPr lang="en-US" sz="2000">
                <a:solidFill>
                  <a:schemeClr val="bg1"/>
                </a:solidFill>
              </a:rPr>
              <a:t>Test cases need to be more clear, precise, and repeatable.</a:t>
            </a:r>
          </a:p>
          <a:p>
            <a:pPr marL="742950" lvl="1" indent="-285750">
              <a:buFont typeface="Arial" panose="020B0604020202020204" pitchFamily="34" charset="0"/>
              <a:buChar char="•"/>
            </a:pPr>
            <a:endParaRPr lang="en-US" sz="2000">
              <a:solidFill>
                <a:schemeClr val="bg1"/>
              </a:solidFill>
            </a:endParaRPr>
          </a:p>
          <a:p>
            <a:pPr marL="742950" lvl="1" indent="-285750">
              <a:buFont typeface="Arial" panose="020B0604020202020204" pitchFamily="34" charset="0"/>
              <a:buChar char="•"/>
            </a:pPr>
            <a:r>
              <a:rPr lang="en-US" sz="2000">
                <a:solidFill>
                  <a:schemeClr val="bg1"/>
                </a:solidFill>
              </a:rPr>
              <a:t>Release readiness / code freeze adherence is a must.</a:t>
            </a:r>
          </a:p>
          <a:p>
            <a:pPr lvl="1"/>
            <a:endParaRPr lang="en-US" sz="2000">
              <a:solidFill>
                <a:schemeClr val="bg1"/>
              </a:solidFill>
            </a:endParaRPr>
          </a:p>
          <a:p>
            <a:pPr marL="285750" indent="-285750">
              <a:buFont typeface="Arial" panose="020B0604020202020204" pitchFamily="34" charset="0"/>
              <a:buChar char="•"/>
            </a:pPr>
            <a:endParaRPr lang="en-US" sz="2000"/>
          </a:p>
          <a:p>
            <a:endParaRPr lang="en-US" sz="2000"/>
          </a:p>
          <a:p>
            <a:pPr marL="742950" lvl="1" indent="-285750">
              <a:buFont typeface="Arial" panose="020B0604020202020204" pitchFamily="34" charset="0"/>
              <a:buChar char="•"/>
            </a:pPr>
            <a:endParaRPr lang="en-US" sz="2000">
              <a:solidFill>
                <a:schemeClr val="bg1"/>
              </a:solidFill>
            </a:endParaRPr>
          </a:p>
          <a:p>
            <a:pPr marL="742950" lvl="1" indent="-285750">
              <a:buFont typeface="Arial" panose="020B0604020202020204" pitchFamily="34" charset="0"/>
              <a:buChar char="•"/>
            </a:pPr>
            <a:endParaRPr lang="en-US" sz="2000">
              <a:solidFill>
                <a:schemeClr val="bg1"/>
              </a:solidFill>
            </a:endParaRPr>
          </a:p>
          <a:p>
            <a:endParaRPr lang="en-US" sz="2000"/>
          </a:p>
          <a:p>
            <a:pPr marL="285750" indent="-285750">
              <a:buFont typeface="Arial" panose="020B0604020202020204" pitchFamily="34" charset="0"/>
              <a:buChar char="•"/>
            </a:pPr>
            <a:endParaRPr lang="en-US"/>
          </a:p>
        </p:txBody>
      </p:sp>
      <p:sp>
        <p:nvSpPr>
          <p:cNvPr id="6" name="Text Placeholder 3">
            <a:extLst>
              <a:ext uri="{FF2B5EF4-FFF2-40B4-BE49-F238E27FC236}">
                <a16:creationId xmlns:a16="http://schemas.microsoft.com/office/drawing/2014/main" id="{66C6ED4D-1A2D-38E2-C418-237FFBE0A7B0}"/>
              </a:ext>
            </a:extLst>
          </p:cNvPr>
          <p:cNvSpPr txBox="1">
            <a:spLocks/>
          </p:cNvSpPr>
          <p:nvPr/>
        </p:nvSpPr>
        <p:spPr>
          <a:xfrm>
            <a:off x="9189093" y="1859074"/>
            <a:ext cx="6624638" cy="57181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solidFill>
                  <a:schemeClr val="tx1"/>
                </a:solidFill>
              </a:rPr>
              <a:t>Mayvue implemented a new tool (Xray) for building and managing test cases.</a:t>
            </a:r>
          </a:p>
          <a:p>
            <a:endParaRPr lang="en-US" sz="2000">
              <a:solidFill>
                <a:schemeClr val="tx1"/>
              </a:solidFill>
            </a:endParaRPr>
          </a:p>
          <a:p>
            <a:pPr marL="285750" indent="-285750">
              <a:buFont typeface="Arial" panose="020B0604020202020204" pitchFamily="34" charset="0"/>
              <a:buChar char="•"/>
            </a:pPr>
            <a:r>
              <a:rPr lang="en-US" sz="2000">
                <a:solidFill>
                  <a:schemeClr val="tx1"/>
                </a:solidFill>
              </a:rPr>
              <a:t>Code freeze adherence was followed for BrM 7.1. No last-minute changes allowed under any circumstance.</a:t>
            </a:r>
          </a:p>
          <a:p>
            <a:pPr marL="285750" indent="-285750">
              <a:buFont typeface="Arial" panose="020B0604020202020204" pitchFamily="34" charset="0"/>
              <a:buChar char="•"/>
            </a:pPr>
            <a:endParaRPr lang="en-US" sz="2000">
              <a:solidFill>
                <a:schemeClr val="tx1"/>
              </a:solidFill>
            </a:endParaRPr>
          </a:p>
          <a:p>
            <a:pPr marL="285750" indent="-285750">
              <a:buFont typeface="Arial" panose="020B0604020202020204" pitchFamily="34" charset="0"/>
              <a:buChar char="•"/>
            </a:pPr>
            <a:r>
              <a:rPr lang="en-US" sz="2000">
                <a:solidFill>
                  <a:schemeClr val="tx1"/>
                </a:solidFill>
              </a:rPr>
              <a:t>Senior QA analysts now author all test cases and validate reported bugs, while QA analysts focus on executing the test cases and report findings.</a:t>
            </a: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endParaRPr lang="en-US">
              <a:solidFill>
                <a:schemeClr val="tx1"/>
              </a:solidFill>
            </a:endParaRPr>
          </a:p>
        </p:txBody>
      </p:sp>
      <p:pic>
        <p:nvPicPr>
          <p:cNvPr id="1028" name="Picture 4">
            <a:extLst>
              <a:ext uri="{FF2B5EF4-FFF2-40B4-BE49-F238E27FC236}">
                <a16:creationId xmlns:a16="http://schemas.microsoft.com/office/drawing/2014/main" id="{A21A17A1-24D0-6C38-7FC3-49B4EA553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4255" y="5315180"/>
            <a:ext cx="6841154" cy="4006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037C8E99-1308-C376-7C77-D3B87EEE4A19}"/>
              </a:ext>
            </a:extLst>
          </p:cNvPr>
          <p:cNvSpPr txBox="1">
            <a:spLocks/>
          </p:cNvSpPr>
          <p:nvPr/>
        </p:nvSpPr>
        <p:spPr>
          <a:xfrm>
            <a:off x="9189093" y="513348"/>
            <a:ext cx="6624638" cy="5379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solidFill>
                  <a:schemeClr val="tx1"/>
                </a:solidFill>
              </a:rPr>
              <a:t>Immediate Actions Taken:</a:t>
            </a:r>
          </a:p>
        </p:txBody>
      </p:sp>
      <p:sp>
        <p:nvSpPr>
          <p:cNvPr id="7" name="Title 1">
            <a:extLst>
              <a:ext uri="{FF2B5EF4-FFF2-40B4-BE49-F238E27FC236}">
                <a16:creationId xmlns:a16="http://schemas.microsoft.com/office/drawing/2014/main" id="{363F1902-3806-ABA2-847C-C9867CF53531}"/>
              </a:ext>
            </a:extLst>
          </p:cNvPr>
          <p:cNvSpPr txBox="1">
            <a:spLocks/>
          </p:cNvSpPr>
          <p:nvPr/>
        </p:nvSpPr>
        <p:spPr>
          <a:xfrm>
            <a:off x="683221" y="577516"/>
            <a:ext cx="7029449" cy="88231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dirty="0"/>
              <a:t>Lesson Learned: </a:t>
            </a:r>
            <a:br>
              <a:rPr lang="en-US" dirty="0"/>
            </a:br>
            <a:r>
              <a:rPr lang="en-US" dirty="0"/>
              <a:t>Testing Processes</a:t>
            </a:r>
          </a:p>
        </p:txBody>
      </p:sp>
    </p:spTree>
    <p:extLst>
      <p:ext uri="{BB962C8B-B14F-4D97-AF65-F5344CB8AC3E}">
        <p14:creationId xmlns:p14="http://schemas.microsoft.com/office/powerpoint/2010/main" val="3060149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D21C8-4145-1299-76CD-DE5AC86A9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6041A9-AA71-DA33-D5E5-4C7A43164C3E}"/>
              </a:ext>
            </a:extLst>
          </p:cNvPr>
          <p:cNvSpPr>
            <a:spLocks noGrp="1"/>
          </p:cNvSpPr>
          <p:nvPr>
            <p:ph type="title"/>
          </p:nvPr>
        </p:nvSpPr>
        <p:spPr>
          <a:xfrm>
            <a:off x="342901" y="83652"/>
            <a:ext cx="6624638" cy="1390650"/>
          </a:xfrm>
        </p:spPr>
        <p:txBody>
          <a:bodyPr>
            <a:normAutofit/>
          </a:bodyPr>
          <a:lstStyle/>
          <a:p>
            <a:r>
              <a:rPr lang="en-US"/>
              <a:t>Lesson Learned: </a:t>
            </a:r>
            <a:br>
              <a:rPr lang="en-US"/>
            </a:br>
            <a:r>
              <a:rPr lang="en-US"/>
              <a:t>Dependency on Beta Testing TAG</a:t>
            </a:r>
          </a:p>
        </p:txBody>
      </p:sp>
      <p:sp>
        <p:nvSpPr>
          <p:cNvPr id="4" name="Text Placeholder 3">
            <a:extLst>
              <a:ext uri="{FF2B5EF4-FFF2-40B4-BE49-F238E27FC236}">
                <a16:creationId xmlns:a16="http://schemas.microsoft.com/office/drawing/2014/main" id="{7F4CBDD9-6356-741B-FF23-CA65AB89FAC8}"/>
              </a:ext>
            </a:extLst>
          </p:cNvPr>
          <p:cNvSpPr>
            <a:spLocks noGrp="1"/>
          </p:cNvSpPr>
          <p:nvPr>
            <p:ph type="body" sz="half" idx="2"/>
          </p:nvPr>
        </p:nvSpPr>
        <p:spPr>
          <a:xfrm>
            <a:off x="438151" y="1847850"/>
            <a:ext cx="6624638" cy="6955187"/>
          </a:xfrm>
        </p:spPr>
        <p:txBody>
          <a:bodyPr vert="horz" lIns="91440" tIns="45720" rIns="91440" bIns="45720" rtlCol="0" anchor="t">
            <a:normAutofit/>
          </a:bodyPr>
          <a:lstStyle/>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Historically, beta testing yielded significant participation and findings over the years.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Beta testers have a significant day-to-day responsibilities.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Mayvue had grown too dependent on the Testing TAG’s findings.</a:t>
            </a:r>
          </a:p>
          <a:p>
            <a:endParaRPr lang="en-US" sz="2000" dirty="0"/>
          </a:p>
          <a:p>
            <a:pPr marL="285750" indent="-285750">
              <a:buFont typeface="Arial" panose="020B0604020202020204" pitchFamily="34" charset="0"/>
              <a:buChar char="•"/>
            </a:pPr>
            <a:r>
              <a:rPr lang="en-US" sz="2000" dirty="0"/>
              <a:t>Data points: </a:t>
            </a:r>
          </a:p>
          <a:p>
            <a:pPr marL="742950" lvl="1" indent="-285750">
              <a:buFont typeface="Arial" panose="020B0604020202020204" pitchFamily="34" charset="0"/>
              <a:buChar char="•"/>
            </a:pPr>
            <a:r>
              <a:rPr lang="en-US" sz="2000" dirty="0">
                <a:solidFill>
                  <a:schemeClr val="bg1"/>
                </a:solidFill>
              </a:rPr>
              <a:t>136 user-reported bugs for 7.0 vs. </a:t>
            </a:r>
            <a:br>
              <a:rPr lang="en-US" sz="2000" dirty="0">
                <a:solidFill>
                  <a:schemeClr val="bg1"/>
                </a:solidFill>
              </a:rPr>
            </a:br>
            <a:r>
              <a:rPr lang="en-US" sz="2000" dirty="0">
                <a:solidFill>
                  <a:schemeClr val="bg1"/>
                </a:solidFill>
              </a:rPr>
              <a:t>507 Mayvue-reported bugs.</a:t>
            </a:r>
            <a:br>
              <a:rPr lang="en-US" sz="2000" dirty="0">
                <a:solidFill>
                  <a:schemeClr val="bg1"/>
                </a:solidFill>
              </a:rPr>
            </a:br>
            <a:endParaRPr lang="en-US" sz="2000" dirty="0">
              <a:solidFill>
                <a:schemeClr val="bg1"/>
              </a:solidFill>
            </a:endParaRPr>
          </a:p>
          <a:p>
            <a:pPr marL="742950" lvl="1" indent="-285750">
              <a:buFont typeface="Arial" panose="020B0604020202020204" pitchFamily="34" charset="0"/>
              <a:buChar char="•"/>
            </a:pPr>
            <a:r>
              <a:rPr lang="en-US" sz="2000" dirty="0">
                <a:solidFill>
                  <a:schemeClr val="bg1"/>
                </a:solidFill>
              </a:rPr>
              <a:t>1 user-reported bug for 7.1 vs. </a:t>
            </a:r>
            <a:br>
              <a:rPr lang="en-US" sz="2000" dirty="0">
                <a:solidFill>
                  <a:schemeClr val="bg1"/>
                </a:solidFill>
              </a:rPr>
            </a:br>
            <a:r>
              <a:rPr lang="en-US" sz="2000" dirty="0">
                <a:solidFill>
                  <a:schemeClr val="bg1"/>
                </a:solidFill>
              </a:rPr>
              <a:t>662 Mayvue-reported bugs</a:t>
            </a:r>
            <a:br>
              <a:rPr lang="en-US" sz="2000" dirty="0">
                <a:solidFill>
                  <a:schemeClr val="bg1"/>
                </a:solidFill>
              </a:rPr>
            </a:br>
            <a:endParaRPr lang="en-US" sz="2000" dirty="0">
              <a:solidFill>
                <a:schemeClr val="bg1"/>
              </a:solidFill>
            </a:endParaRPr>
          </a:p>
          <a:p>
            <a:pPr marL="742950" lvl="1" indent="-285750">
              <a:buFont typeface="Arial" panose="020B0604020202020204" pitchFamily="34" charset="0"/>
              <a:buChar char="•"/>
            </a:pPr>
            <a:r>
              <a:rPr lang="en-US" sz="2000" dirty="0">
                <a:solidFill>
                  <a:schemeClr val="bg1"/>
                </a:solidFill>
              </a:rPr>
              <a:t>~150 user reported 7.0 bugs since its release.</a:t>
            </a:r>
          </a:p>
          <a:p>
            <a:pPr marL="285750" indent="-285750">
              <a:buFont typeface="Arial" panose="020B0604020202020204" pitchFamily="34" charset="0"/>
              <a:buChar char="•"/>
            </a:pPr>
            <a:endParaRPr lang="en-US" sz="1800" dirty="0"/>
          </a:p>
          <a:p>
            <a:pPr marL="285750" indent="-285750">
              <a:buChar char="•"/>
            </a:pPr>
            <a:endParaRPr lang="en-US" sz="1800" dirty="0"/>
          </a:p>
          <a:p>
            <a:endParaRPr lang="en-US" sz="1800" dirty="0"/>
          </a:p>
          <a:p>
            <a:endParaRPr lang="en-US" dirty="0"/>
          </a:p>
          <a:p>
            <a:pPr marL="285750" indent="-285750">
              <a:buChar char="•"/>
            </a:pPr>
            <a:endParaRPr lang="en-US" dirty="0"/>
          </a:p>
          <a:p>
            <a:pPr marL="285750" indent="-285750">
              <a:buChar char="•"/>
            </a:pPr>
            <a:endParaRPr lang="en-US" dirty="0"/>
          </a:p>
          <a:p>
            <a:endParaRPr lang="en-US" sz="1600" dirty="0">
              <a:solidFill>
                <a:schemeClr val="bg1"/>
              </a:solidFill>
            </a:endParaRPr>
          </a:p>
          <a:p>
            <a:pPr marL="742950" lvl="1" indent="-285750">
              <a:buChar char="•"/>
            </a:pPr>
            <a:endParaRPr lang="en-US" sz="1600" dirty="0">
              <a:solidFill>
                <a:schemeClr val="bg1"/>
              </a:solidFill>
            </a:endParaRPr>
          </a:p>
          <a:p>
            <a:pPr marL="742950" lvl="1" indent="-285750">
              <a:buChar char="•"/>
            </a:pPr>
            <a:endParaRPr lang="en-US" sz="1600" dirty="0">
              <a:solidFill>
                <a:srgbClr val="FFFFFF"/>
              </a:solidFill>
            </a:endParaRPr>
          </a:p>
          <a:p>
            <a:endParaRPr lang="en-US" sz="1600" dirty="0">
              <a:solidFill>
                <a:srgbClr val="FFFFFF"/>
              </a:solidFill>
            </a:endParaRPr>
          </a:p>
          <a:p>
            <a:pPr marL="285750" indent="-285750">
              <a:buChar char="•"/>
            </a:pPr>
            <a:endParaRPr lang="en-US" dirty="0"/>
          </a:p>
        </p:txBody>
      </p:sp>
      <p:sp>
        <p:nvSpPr>
          <p:cNvPr id="5" name="Title 1">
            <a:extLst>
              <a:ext uri="{FF2B5EF4-FFF2-40B4-BE49-F238E27FC236}">
                <a16:creationId xmlns:a16="http://schemas.microsoft.com/office/drawing/2014/main" id="{76295F13-7238-E747-7C15-7F14C86A030D}"/>
              </a:ext>
            </a:extLst>
          </p:cNvPr>
          <p:cNvSpPr txBox="1">
            <a:spLocks/>
          </p:cNvSpPr>
          <p:nvPr/>
        </p:nvSpPr>
        <p:spPr>
          <a:xfrm>
            <a:off x="9203155" y="577516"/>
            <a:ext cx="6624638" cy="481528"/>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solidFill>
                  <a:schemeClr val="tx1"/>
                </a:solidFill>
              </a:rPr>
              <a:t>Immediate Actions Taken:</a:t>
            </a:r>
          </a:p>
        </p:txBody>
      </p:sp>
      <p:sp>
        <p:nvSpPr>
          <p:cNvPr id="6" name="Text Placeholder 3">
            <a:extLst>
              <a:ext uri="{FF2B5EF4-FFF2-40B4-BE49-F238E27FC236}">
                <a16:creationId xmlns:a16="http://schemas.microsoft.com/office/drawing/2014/main" id="{D72DC8A0-7817-1D7C-0032-96AFE7E5AB2C}"/>
              </a:ext>
            </a:extLst>
          </p:cNvPr>
          <p:cNvSpPr txBox="1">
            <a:spLocks/>
          </p:cNvSpPr>
          <p:nvPr/>
        </p:nvSpPr>
        <p:spPr>
          <a:xfrm>
            <a:off x="9144000" y="2261937"/>
            <a:ext cx="6624638" cy="571817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chemeClr val="tx1"/>
                </a:solidFill>
              </a:rPr>
              <a:t>Mayvue spent thousands of additional hours beta testing and regression testing BrM 7.1.</a:t>
            </a:r>
          </a:p>
          <a:p>
            <a:pPr marL="285750" indent="-285750">
              <a:buFont typeface="Arial" panose="020B0604020202020204" pitchFamily="34" charset="0"/>
              <a:buChar char="•"/>
            </a:pPr>
            <a:endParaRPr lang="en-US" sz="2000" dirty="0">
              <a:solidFill>
                <a:schemeClr val="tx1"/>
              </a:solidFill>
            </a:endParaRPr>
          </a:p>
          <a:p>
            <a:pPr marL="285750" indent="-285750">
              <a:buFont typeface="Arial" panose="020B0604020202020204" pitchFamily="34" charset="0"/>
              <a:buChar char="•"/>
            </a:pPr>
            <a:r>
              <a:rPr lang="en-US" sz="2000" dirty="0">
                <a:solidFill>
                  <a:schemeClr val="tx1"/>
                </a:solidFill>
              </a:rPr>
              <a:t>Mayvue called upon ALL team members to assist with testing the BrM 7.1 release.</a:t>
            </a:r>
          </a:p>
          <a:p>
            <a:pPr marL="285750" indent="-285750">
              <a:buFont typeface="Arial" panose="020B0604020202020204" pitchFamily="34" charset="0"/>
              <a:buChar char="•"/>
            </a:pPr>
            <a:endParaRPr lang="en-US" sz="2000" dirty="0">
              <a:solidFill>
                <a:schemeClr val="tx1"/>
              </a:solidFill>
            </a:endParaRPr>
          </a:p>
          <a:p>
            <a:pPr marL="285750" indent="-285750">
              <a:buFont typeface="Arial" panose="020B0604020202020204" pitchFamily="34" charset="0"/>
              <a:buChar char="•"/>
            </a:pPr>
            <a:r>
              <a:rPr lang="en-US" sz="2000" dirty="0">
                <a:solidFill>
                  <a:schemeClr val="tx1"/>
                </a:solidFill>
              </a:rPr>
              <a:t>Mayvue addressed every 7.0 bug submitted by the user community after release, while overhauling the BrM management modules and delivering direct API calls.</a:t>
            </a:r>
          </a:p>
          <a:p>
            <a:pPr marL="285750" indent="-285750">
              <a:buFont typeface="Arial" panose="020B0604020202020204" pitchFamily="34" charset="0"/>
              <a:buChar char="•"/>
            </a:pPr>
            <a:endParaRPr lang="en-US" sz="2000" dirty="0">
              <a:solidFill>
                <a:schemeClr val="tx1"/>
              </a:solidFill>
            </a:endParaRPr>
          </a:p>
          <a:p>
            <a:pPr marL="285750" indent="-285750">
              <a:buFont typeface="Arial" panose="020B0604020202020204" pitchFamily="34" charset="0"/>
              <a:buChar char="•"/>
            </a:pPr>
            <a:r>
              <a:rPr lang="en-US" sz="2000" dirty="0">
                <a:solidFill>
                  <a:schemeClr val="tx1"/>
                </a:solidFill>
              </a:rPr>
              <a:t>BrM 7.1 was released on time in August 2025 with immediate, positive feedback from the user community.</a:t>
            </a:r>
          </a:p>
          <a:p>
            <a:endParaRPr lang="en-US" sz="2000" dirty="0">
              <a:solidFill>
                <a:schemeClr val="tx1"/>
              </a:solidFill>
            </a:endParaRPr>
          </a:p>
          <a:p>
            <a:endParaRPr lang="en-US" sz="2000" dirty="0">
              <a:solidFill>
                <a:schemeClr val="tx1"/>
              </a:solidFill>
            </a:endParaRPr>
          </a:p>
          <a:p>
            <a:pPr marL="285750" indent="-285750">
              <a:buFont typeface="Arial" panose="020B0604020202020204" pitchFamily="34" charset="0"/>
              <a:buChar char="•"/>
            </a:pPr>
            <a:endParaRPr lang="en-US" sz="2000" dirty="0">
              <a:solidFill>
                <a:schemeClr val="tx1"/>
              </a:solidFill>
            </a:endParaRPr>
          </a:p>
          <a:p>
            <a:pPr marL="285750" indent="-285750">
              <a:buFont typeface="Arial" panose="020B0604020202020204" pitchFamily="34" charset="0"/>
              <a:buChar char="•"/>
            </a:pPr>
            <a:endParaRPr lang="en-US" dirty="0">
              <a:solidFill>
                <a:schemeClr val="tx1"/>
              </a:solidFill>
            </a:endParaRPr>
          </a:p>
        </p:txBody>
      </p:sp>
    </p:spTree>
    <p:extLst>
      <p:ext uri="{BB962C8B-B14F-4D97-AF65-F5344CB8AC3E}">
        <p14:creationId xmlns:p14="http://schemas.microsoft.com/office/powerpoint/2010/main" val="3383086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1AD69-E372-731C-C7F5-B5E17BE401D0}"/>
              </a:ext>
            </a:extLst>
          </p:cNvPr>
          <p:cNvSpPr>
            <a:spLocks noGrp="1"/>
          </p:cNvSpPr>
          <p:nvPr>
            <p:ph type="title"/>
          </p:nvPr>
        </p:nvSpPr>
        <p:spPr>
          <a:xfrm>
            <a:off x="438151" y="596001"/>
            <a:ext cx="6624638" cy="895916"/>
          </a:xfrm>
        </p:spPr>
        <p:txBody>
          <a:bodyPr>
            <a:noAutofit/>
          </a:bodyPr>
          <a:lstStyle/>
          <a:p>
            <a:r>
              <a:rPr lang="en-US"/>
              <a:t>Lesson Learned: </a:t>
            </a:r>
            <a:br>
              <a:rPr lang="en-US"/>
            </a:br>
            <a:r>
              <a:rPr lang="en-US"/>
              <a:t>More Horsepower Needed</a:t>
            </a:r>
          </a:p>
        </p:txBody>
      </p:sp>
      <p:sp>
        <p:nvSpPr>
          <p:cNvPr id="4" name="Text Placeholder 3">
            <a:extLst>
              <a:ext uri="{FF2B5EF4-FFF2-40B4-BE49-F238E27FC236}">
                <a16:creationId xmlns:a16="http://schemas.microsoft.com/office/drawing/2014/main" id="{612A845A-4508-676B-E429-5D815B3D31E8}"/>
              </a:ext>
            </a:extLst>
          </p:cNvPr>
          <p:cNvSpPr>
            <a:spLocks noGrp="1"/>
          </p:cNvSpPr>
          <p:nvPr>
            <p:ph type="body" sz="half" idx="2"/>
          </p:nvPr>
        </p:nvSpPr>
        <p:spPr>
          <a:xfrm>
            <a:off x="438151" y="2261937"/>
            <a:ext cx="6624638" cy="5718175"/>
          </a:xfrm>
        </p:spPr>
        <p:txBody>
          <a:bodyPr/>
          <a:lstStyle/>
          <a:p>
            <a:pPr marL="285750" indent="-285750">
              <a:buFont typeface="Arial" panose="020B0604020202020204" pitchFamily="34" charset="0"/>
              <a:buChar char="•"/>
            </a:pPr>
            <a:r>
              <a:rPr lang="en-US" sz="2000"/>
              <a:t>Analysis showed Mayvue needed to increase QA velocity to ensure comprehensive coverage and provide ample time for regression testing.</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Mayvue finished QA at the end of the development cycle without a hard freeze, leaving limited time to regression test and/or address issues found.</a:t>
            </a:r>
          </a:p>
          <a:p>
            <a:pPr marL="285750" indent="-285750">
              <a:buFont typeface="Arial" panose="020B0604020202020204" pitchFamily="34" charset="0"/>
              <a:buChar char="•"/>
            </a:pPr>
            <a:endParaRPr lang="en-US" sz="2000"/>
          </a:p>
          <a:p>
            <a:pPr marL="285750" indent="-285750">
              <a:buFont typeface="Arial" panose="020B0604020202020204" pitchFamily="34" charset="0"/>
              <a:buChar char="•"/>
            </a:pPr>
            <a:r>
              <a:rPr lang="en-US" sz="2000"/>
              <a:t>Last minute additions to a release creates issues and impacts quality.</a:t>
            </a:r>
            <a:endParaRPr lang="en-US" sz="2000">
              <a:solidFill>
                <a:schemeClr val="bg1"/>
              </a:solidFill>
            </a:endParaRPr>
          </a:p>
          <a:p>
            <a:pPr marL="742950" lvl="1" indent="-285750">
              <a:buFont typeface="Arial" panose="020B0604020202020204" pitchFamily="34" charset="0"/>
              <a:buChar char="•"/>
            </a:pPr>
            <a:endParaRPr lang="en-US" sz="2000">
              <a:solidFill>
                <a:schemeClr val="bg1"/>
              </a:solidFill>
            </a:endParaRPr>
          </a:p>
          <a:p>
            <a:pPr marL="742950" lvl="1" indent="-285750">
              <a:buFont typeface="Arial" panose="020B0604020202020204" pitchFamily="34" charset="0"/>
              <a:buChar char="•"/>
            </a:pPr>
            <a:endParaRPr lang="en-US" sz="1600">
              <a:solidFill>
                <a:schemeClr val="bg1"/>
              </a:solidFill>
            </a:endParaRPr>
          </a:p>
          <a:p>
            <a:endParaRPr lang="en-US"/>
          </a:p>
          <a:p>
            <a:pPr marL="285750" indent="-285750">
              <a:buFont typeface="Arial" panose="020B0604020202020204" pitchFamily="34" charset="0"/>
              <a:buChar char="•"/>
            </a:pPr>
            <a:endParaRPr lang="en-US"/>
          </a:p>
        </p:txBody>
      </p:sp>
      <p:sp>
        <p:nvSpPr>
          <p:cNvPr id="6" name="Text Placeholder 3">
            <a:extLst>
              <a:ext uri="{FF2B5EF4-FFF2-40B4-BE49-F238E27FC236}">
                <a16:creationId xmlns:a16="http://schemas.microsoft.com/office/drawing/2014/main" id="{759B98A9-FA4F-6099-1CC5-598A41C890E9}"/>
              </a:ext>
            </a:extLst>
          </p:cNvPr>
          <p:cNvSpPr txBox="1">
            <a:spLocks/>
          </p:cNvSpPr>
          <p:nvPr/>
        </p:nvSpPr>
        <p:spPr>
          <a:xfrm>
            <a:off x="9203155" y="2261937"/>
            <a:ext cx="6624638" cy="571817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solidFill>
                  <a:schemeClr val="tx1"/>
                </a:solidFill>
              </a:rPr>
              <a:t>Mayvue added 3 additional QA resources between BrM 7.0 and 7.1’s release, increasing throughput significantly.</a:t>
            </a:r>
          </a:p>
          <a:p>
            <a:pPr marL="285750" indent="-285750">
              <a:buFont typeface="Arial" panose="020B0604020202020204" pitchFamily="34" charset="0"/>
              <a:buChar char="•"/>
            </a:pPr>
            <a:endParaRPr lang="en-US" sz="2000">
              <a:solidFill>
                <a:schemeClr val="tx1"/>
              </a:solidFill>
            </a:endParaRPr>
          </a:p>
          <a:p>
            <a:pPr marL="285750" indent="-285750">
              <a:buFont typeface="Arial" panose="020B0604020202020204" pitchFamily="34" charset="0"/>
              <a:buChar char="•"/>
            </a:pPr>
            <a:r>
              <a:rPr lang="en-US" sz="2000">
                <a:solidFill>
                  <a:schemeClr val="tx1"/>
                </a:solidFill>
              </a:rPr>
              <a:t>Mayvue will maintain a higher QA to dev ratio as part of its new testing approach.</a:t>
            </a:r>
          </a:p>
          <a:p>
            <a:endParaRPr lang="en-US" sz="2000">
              <a:solidFill>
                <a:schemeClr val="tx1"/>
              </a:solidFill>
            </a:endParaRPr>
          </a:p>
          <a:p>
            <a:pPr marL="285750" indent="-285750">
              <a:buFont typeface="Arial" panose="020B0604020202020204" pitchFamily="34" charset="0"/>
              <a:buChar char="•"/>
            </a:pPr>
            <a:r>
              <a:rPr lang="en-US" sz="2000">
                <a:solidFill>
                  <a:schemeClr val="tx1"/>
                </a:solidFill>
              </a:rPr>
              <a:t>Mayvue has refined its development schedule for BrM 7.2 (in progress) to ensure additional weeks are available for regression testing.</a:t>
            </a:r>
          </a:p>
          <a:p>
            <a:pPr marL="285750" indent="-285750">
              <a:buFont typeface="Arial" panose="020B0604020202020204" pitchFamily="34" charset="0"/>
              <a:buChar char="•"/>
            </a:pPr>
            <a:endParaRPr lang="en-US" sz="2000">
              <a:solidFill>
                <a:schemeClr val="tx1"/>
              </a:solidFill>
            </a:endParaRPr>
          </a:p>
          <a:p>
            <a:endParaRPr lang="en-US" sz="2000">
              <a:solidFill>
                <a:schemeClr val="tx1"/>
              </a:solidFill>
            </a:endParaRPr>
          </a:p>
          <a:p>
            <a:pPr marL="285750" indent="-285750">
              <a:buFont typeface="Arial" panose="020B0604020202020204" pitchFamily="34" charset="0"/>
              <a:buChar char="•"/>
            </a:pPr>
            <a:endParaRPr lang="en-US">
              <a:solidFill>
                <a:schemeClr val="tx1"/>
              </a:solidFill>
            </a:endParaRPr>
          </a:p>
          <a:p>
            <a:pPr marL="285750" indent="-285750">
              <a:buFont typeface="Arial" panose="020B0604020202020204" pitchFamily="34" charset="0"/>
              <a:buChar char="•"/>
            </a:pPr>
            <a:endParaRPr lang="en-US">
              <a:solidFill>
                <a:schemeClr val="tx1"/>
              </a:solidFill>
            </a:endParaRPr>
          </a:p>
        </p:txBody>
      </p:sp>
      <p:sp>
        <p:nvSpPr>
          <p:cNvPr id="3" name="Title 1">
            <a:extLst>
              <a:ext uri="{FF2B5EF4-FFF2-40B4-BE49-F238E27FC236}">
                <a16:creationId xmlns:a16="http://schemas.microsoft.com/office/drawing/2014/main" id="{24CF2458-CF76-AA58-6BC4-30C5D5C52C32}"/>
              </a:ext>
            </a:extLst>
          </p:cNvPr>
          <p:cNvSpPr txBox="1">
            <a:spLocks/>
          </p:cNvSpPr>
          <p:nvPr/>
        </p:nvSpPr>
        <p:spPr>
          <a:xfrm>
            <a:off x="342901" y="83652"/>
            <a:ext cx="6624638" cy="139065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endParaRPr lang="en-US"/>
          </a:p>
        </p:txBody>
      </p:sp>
      <p:sp>
        <p:nvSpPr>
          <p:cNvPr id="7" name="Title 1">
            <a:extLst>
              <a:ext uri="{FF2B5EF4-FFF2-40B4-BE49-F238E27FC236}">
                <a16:creationId xmlns:a16="http://schemas.microsoft.com/office/drawing/2014/main" id="{57185F89-E111-08D8-2C08-FF4A75DB1F78}"/>
              </a:ext>
            </a:extLst>
          </p:cNvPr>
          <p:cNvSpPr txBox="1">
            <a:spLocks/>
          </p:cNvSpPr>
          <p:nvPr/>
        </p:nvSpPr>
        <p:spPr>
          <a:xfrm>
            <a:off x="9203155" y="594516"/>
            <a:ext cx="6624638" cy="449443"/>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3200" kern="1200">
                <a:solidFill>
                  <a:schemeClr val="bg1"/>
                </a:solidFill>
                <a:latin typeface="+mj-lt"/>
                <a:ea typeface="+mj-ea"/>
                <a:cs typeface="+mj-cs"/>
              </a:defRPr>
            </a:lvl1pPr>
          </a:lstStyle>
          <a:p>
            <a:r>
              <a:rPr lang="en-US">
                <a:solidFill>
                  <a:schemeClr val="tx1"/>
                </a:solidFill>
              </a:rPr>
              <a:t>Immediate Actions Taken:</a:t>
            </a:r>
          </a:p>
        </p:txBody>
      </p:sp>
    </p:spTree>
    <p:extLst>
      <p:ext uri="{BB962C8B-B14F-4D97-AF65-F5344CB8AC3E}">
        <p14:creationId xmlns:p14="http://schemas.microsoft.com/office/powerpoint/2010/main" val="2355440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78927-5200-D463-E796-D0FC535C0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8242A-0878-BA38-9145-0B0BB31AB8BF}"/>
              </a:ext>
            </a:extLst>
          </p:cNvPr>
          <p:cNvSpPr>
            <a:spLocks noGrp="1"/>
          </p:cNvSpPr>
          <p:nvPr>
            <p:ph type="title"/>
          </p:nvPr>
        </p:nvSpPr>
        <p:spPr/>
        <p:txBody>
          <a:bodyPr/>
          <a:lstStyle/>
          <a:p>
            <a:r>
              <a:rPr lang="en-US" dirty="0"/>
              <a:t>Current Testing Status</a:t>
            </a:r>
          </a:p>
        </p:txBody>
      </p:sp>
      <p:sp>
        <p:nvSpPr>
          <p:cNvPr id="8" name="TextBox 7">
            <a:extLst>
              <a:ext uri="{FF2B5EF4-FFF2-40B4-BE49-F238E27FC236}">
                <a16:creationId xmlns:a16="http://schemas.microsoft.com/office/drawing/2014/main" id="{F1CCA654-CDBB-1E7C-FF3F-50EE700297AA}"/>
              </a:ext>
            </a:extLst>
          </p:cNvPr>
          <p:cNvSpPr txBox="1"/>
          <p:nvPr/>
        </p:nvSpPr>
        <p:spPr>
          <a:xfrm>
            <a:off x="694689" y="3757638"/>
            <a:ext cx="9144000" cy="3970318"/>
          </a:xfrm>
          <a:prstGeom prst="rect">
            <a:avLst/>
          </a:prstGeom>
          <a:noFill/>
        </p:spPr>
        <p:txBody>
          <a:bodyPr wrap="square">
            <a:spAutoFit/>
          </a:bodyPr>
          <a:lstStyle/>
          <a:p>
            <a:pPr marL="285750" indent="-285750">
              <a:buFont typeface="Arial" panose="020B0604020202020204" pitchFamily="34" charset="0"/>
              <a:buChar char="•"/>
            </a:pPr>
            <a:r>
              <a:rPr lang="en-US" sz="2800" dirty="0"/>
              <a:t>BrM 7.1 was released to the user community in August 2025, completing the overhaul of the new BrM software.</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a:t>Changes to the testing approach are paying dividends... </a:t>
            </a:r>
            <a:br>
              <a:rPr lang="en-US" sz="2800" dirty="0"/>
            </a:br>
            <a:r>
              <a:rPr lang="en-US" sz="2800" dirty="0"/>
              <a:t>ask the states that have migrated.  </a:t>
            </a:r>
          </a:p>
          <a:p>
            <a:endParaRPr lang="en-US" sz="2800" dirty="0"/>
          </a:p>
          <a:p>
            <a:pPr marL="285750" indent="-285750">
              <a:buFont typeface="Arial" panose="020B0604020202020204" pitchFamily="34" charset="0"/>
              <a:buChar char="•"/>
            </a:pPr>
            <a:r>
              <a:rPr lang="en-US" sz="2800" dirty="0"/>
              <a:t>Mayvue’s testing changes are staying, and there’s additional changes coming in areas such as installation and other testing needs.</a:t>
            </a:r>
          </a:p>
        </p:txBody>
      </p:sp>
      <p:pic>
        <p:nvPicPr>
          <p:cNvPr id="4" name="Picture 3">
            <a:extLst>
              <a:ext uri="{FF2B5EF4-FFF2-40B4-BE49-F238E27FC236}">
                <a16:creationId xmlns:a16="http://schemas.microsoft.com/office/drawing/2014/main" id="{E975519C-7E5A-DBE1-F01F-837F5E41AE74}"/>
              </a:ext>
            </a:extLst>
          </p:cNvPr>
          <p:cNvPicPr>
            <a:picLocks noChangeAspect="1"/>
          </p:cNvPicPr>
          <p:nvPr/>
        </p:nvPicPr>
        <p:blipFill>
          <a:blip r:embed="rId3"/>
          <a:srcRect b="4029"/>
          <a:stretch>
            <a:fillRect/>
          </a:stretch>
        </p:blipFill>
        <p:spPr>
          <a:xfrm>
            <a:off x="10178632" y="4681712"/>
            <a:ext cx="7783011" cy="2450186"/>
          </a:xfrm>
          <a:prstGeom prst="rect">
            <a:avLst/>
          </a:prstGeom>
          <a:ln>
            <a:noFill/>
          </a:ln>
        </p:spPr>
      </p:pic>
    </p:spTree>
    <p:extLst>
      <p:ext uri="{BB962C8B-B14F-4D97-AF65-F5344CB8AC3E}">
        <p14:creationId xmlns:p14="http://schemas.microsoft.com/office/powerpoint/2010/main" val="231959775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3babfbcc-2ab7-4f98-b0a6-fd32de322351" xsi:nil="true"/>
    <lcf76f155ced4ddcb4097134ff3c332f xmlns="defe7441-4f2e-47e8-8e1b-02dd8a3c15a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953D99D9C4FA84BB1C7AFE4FC6BBEAA" ma:contentTypeVersion="13" ma:contentTypeDescription="Create a new document." ma:contentTypeScope="" ma:versionID="e620097f229119f50ef685389d535bd7">
  <xsd:schema xmlns:xsd="http://www.w3.org/2001/XMLSchema" xmlns:xs="http://www.w3.org/2001/XMLSchema" xmlns:p="http://schemas.microsoft.com/office/2006/metadata/properties" xmlns:ns2="defe7441-4f2e-47e8-8e1b-02dd8a3c15a2" xmlns:ns3="3babfbcc-2ab7-4f98-b0a6-fd32de322351" targetNamespace="http://schemas.microsoft.com/office/2006/metadata/properties" ma:root="true" ma:fieldsID="d81b2398a1577d74e28917daeb2f036b" ns2:_="" ns3:_="">
    <xsd:import namespace="defe7441-4f2e-47e8-8e1b-02dd8a3c15a2"/>
    <xsd:import namespace="3babfbcc-2ab7-4f98-b0a6-fd32de3223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fe7441-4f2e-47e8-8e1b-02dd8a3c15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8230d01-0739-4509-9b60-28feaf59af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abfbcc-2ab7-4f98-b0a6-fd32de32235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1b65160-cab5-4fd0-9f87-42f11b5997f4}" ma:internalName="TaxCatchAll" ma:showField="CatchAllData" ma:web="3babfbcc-2ab7-4f98-b0a6-fd32de3223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39614C-1838-4A88-9776-3C4F9E5CC7A0}">
  <ds:schemaRefs>
    <ds:schemaRef ds:uri="http://schemas.microsoft.com/sharepoint/v3/contenttype/forms"/>
  </ds:schemaRefs>
</ds:datastoreItem>
</file>

<file path=customXml/itemProps2.xml><?xml version="1.0" encoding="utf-8"?>
<ds:datastoreItem xmlns:ds="http://schemas.openxmlformats.org/officeDocument/2006/customXml" ds:itemID="{55E968D5-1B05-4ADB-96E1-FE6FE3F2DAA9}">
  <ds:schemaRefs>
    <ds:schemaRef ds:uri="4f2a138a-3281-4113-9ef0-634ee0aadef0"/>
    <ds:schemaRef ds:uri="a0e34925-d715-48bc-ac5b-2c75697789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6F56E23A-F4C0-456E-A9C0-93053785EE62}"/>
</file>

<file path=docProps/app.xml><?xml version="1.0" encoding="utf-8"?>
<Properties xmlns="http://schemas.openxmlformats.org/officeDocument/2006/extended-properties" xmlns:vt="http://schemas.openxmlformats.org/officeDocument/2006/docPropsVTypes">
  <Template>AASHTOWare PermitRoute UEACM 2025 PPT </Template>
  <TotalTime>0</TotalTime>
  <Words>2466</Words>
  <Application>Microsoft Office PowerPoint</Application>
  <PresentationFormat>Custom</PresentationFormat>
  <Paragraphs>273</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Custom Design</vt:lpstr>
      <vt:lpstr>Mayvue’s Testing Evolution</vt:lpstr>
      <vt:lpstr>Our Proven Approach</vt:lpstr>
      <vt:lpstr>What Happened?</vt:lpstr>
      <vt:lpstr>How Did We Respond?</vt:lpstr>
      <vt:lpstr>What was Learned about Testing?</vt:lpstr>
      <vt:lpstr>PowerPoint Presentation</vt:lpstr>
      <vt:lpstr>Lesson Learned:  Dependency on Beta Testing TAG</vt:lpstr>
      <vt:lpstr>Lesson Learned:  More Horsepower Needed</vt:lpstr>
      <vt:lpstr>Current Testing Status</vt:lpstr>
      <vt:lpstr>Mayvue’s New Testing Approach:  Better Experience, Better Outcomes </vt:lpstr>
      <vt:lpstr>Mayvue’s Testing Evolution Continued</vt:lpstr>
      <vt:lpstr>Mayvue’s Quality Pledge</vt:lpstr>
      <vt:lpstr>Questions</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Alexis Berkley</dc:creator>
  <cp:lastModifiedBy>Anthony Hutskow</cp:lastModifiedBy>
  <cp:revision>23</cp:revision>
  <dcterms:created xsi:type="dcterms:W3CDTF">2025-04-17T16:13:08Z</dcterms:created>
  <dcterms:modified xsi:type="dcterms:W3CDTF">2025-09-09T03:11:52Z</dcterms:modified>
  <dc:identifier>DAGZ2KYgck4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0x0101004953D99D9C4FA84BB1C7AFE4FC6BBEAA</vt:lpwstr>
  </property>
  <property fmtid="{D5CDD505-2E9C-101B-9397-08002B2CF9AE}" pid="3" name="MediaServiceImageTags">
    <vt:lpwstr/>
  </property>
</Properties>
</file>