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62" r:id="rId4"/>
  </p:sldMasterIdLst>
  <p:notesMasterIdLst>
    <p:notesMasterId r:id="rId37"/>
  </p:notesMasterIdLst>
  <p:handoutMasterIdLst>
    <p:handoutMasterId r:id="rId38"/>
  </p:handoutMasterIdLst>
  <p:sldIdLst>
    <p:sldId id="266" r:id="rId5"/>
    <p:sldId id="272" r:id="rId6"/>
    <p:sldId id="349" r:id="rId7"/>
    <p:sldId id="335" r:id="rId8"/>
    <p:sldId id="342" r:id="rId9"/>
    <p:sldId id="277" r:id="rId10"/>
    <p:sldId id="345" r:id="rId11"/>
    <p:sldId id="348" r:id="rId12"/>
    <p:sldId id="270" r:id="rId13"/>
    <p:sldId id="269" r:id="rId14"/>
    <p:sldId id="276" r:id="rId15"/>
    <p:sldId id="343" r:id="rId16"/>
    <p:sldId id="347" r:id="rId17"/>
    <p:sldId id="273" r:id="rId18"/>
    <p:sldId id="274" r:id="rId19"/>
    <p:sldId id="275" r:id="rId20"/>
    <p:sldId id="271" r:id="rId21"/>
    <p:sldId id="267" r:id="rId22"/>
    <p:sldId id="257" r:id="rId23"/>
    <p:sldId id="338" r:id="rId24"/>
    <p:sldId id="340" r:id="rId25"/>
    <p:sldId id="341" r:id="rId26"/>
    <p:sldId id="337" r:id="rId27"/>
    <p:sldId id="346" r:id="rId28"/>
    <p:sldId id="258" r:id="rId29"/>
    <p:sldId id="259" r:id="rId30"/>
    <p:sldId id="260" r:id="rId31"/>
    <p:sldId id="264" r:id="rId32"/>
    <p:sldId id="261" r:id="rId33"/>
    <p:sldId id="265" r:id="rId34"/>
    <p:sldId id="262" r:id="rId35"/>
    <p:sldId id="263" r:id="rId36"/>
  </p:sldIdLst>
  <p:sldSz cx="18288000" cy="10287000"/>
  <p:notesSz cx="6858000" cy="9144000"/>
  <p:embeddedFontLst>
    <p:embeddedFont>
      <p:font typeface="Söhne Italics" panose="020B0604020202020204" charset="0"/>
      <p:regular r:id="rId3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C02BF22-B0C9-4D4E-805B-1E37C7958F93}">
          <p14:sldIdLst>
            <p14:sldId id="266"/>
            <p14:sldId id="272"/>
            <p14:sldId id="349"/>
            <p14:sldId id="335"/>
            <p14:sldId id="342"/>
            <p14:sldId id="277"/>
            <p14:sldId id="345"/>
            <p14:sldId id="348"/>
            <p14:sldId id="270"/>
            <p14:sldId id="269"/>
            <p14:sldId id="276"/>
            <p14:sldId id="343"/>
            <p14:sldId id="347"/>
          </p14:sldIdLst>
        </p14:section>
        <p14:section name="Storage for reference" id="{DBC9688D-78A7-47ED-B89F-D85325B376CF}">
          <p14:sldIdLst>
            <p14:sldId id="273"/>
            <p14:sldId id="274"/>
            <p14:sldId id="275"/>
            <p14:sldId id="271"/>
            <p14:sldId id="267"/>
            <p14:sldId id="257"/>
            <p14:sldId id="338"/>
            <p14:sldId id="340"/>
            <p14:sldId id="341"/>
            <p14:sldId id="337"/>
            <p14:sldId id="346"/>
          </p14:sldIdLst>
        </p14:section>
        <p14:section name="other format options" id="{591D5214-D995-4BF3-BDB1-95DD3B1E130D}">
          <p14:sldIdLst>
            <p14:sldId id="258"/>
            <p14:sldId id="259"/>
            <p14:sldId id="260"/>
            <p14:sldId id="264"/>
            <p14:sldId id="261"/>
            <p14:sldId id="265"/>
            <p14:sldId id="262"/>
            <p14:sldId id="26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57328"/>
    <a:srgbClr val="008AC1"/>
    <a:srgbClr val="FFFFFF"/>
    <a:srgbClr val="541B57"/>
    <a:srgbClr val="E9854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77768E-F7FA-5396-14F4-F324A1905C63}" v="49" dt="2025-09-06T02:40:26.056"/>
    <p1510:client id="{8DDEA8D2-BD3A-6CA1-2AD3-D2254AD07175}" v="351" dt="2025-09-08T02:29:13.62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5424" autoAdjust="0"/>
  </p:normalViewPr>
  <p:slideViewPr>
    <p:cSldViewPr snapToGrid="0">
      <p:cViewPr varScale="1">
        <p:scale>
          <a:sx n="56" d="100"/>
          <a:sy n="56" d="100"/>
        </p:scale>
        <p:origin x="1614" y="84"/>
      </p:cViewPr>
      <p:guideLst>
        <p:guide orient="horz" pos="2160"/>
        <p:guide pos="2880"/>
      </p:guideLst>
    </p:cSldViewPr>
  </p:slideViewPr>
  <p:notesTextViewPr>
    <p:cViewPr>
      <p:scale>
        <a:sx n="157" d="100"/>
        <a:sy n="157" d="100"/>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fntdata"/><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handoutMaster" Target="handoutMasters/handoutMaster1.xml"/><Relationship Id="rId20" Type="http://schemas.openxmlformats.org/officeDocument/2006/relationships/slide" Target="slides/slide16.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uest User" userId="S::urn:spo:tenantanon#ec2ea6fe-fa17-4d76-bbf3-927fed5a14f7::" providerId="AD" clId="Web-{774D9E03-F73D-81C1-BAB7-A79C998389B6}"/>
    <pc:docChg chg="mod modSld modMainMaster">
      <pc:chgData name="Guest User" userId="S::urn:spo:tenantanon#ec2ea6fe-fa17-4d76-bbf3-927fed5a14f7::" providerId="AD" clId="Web-{774D9E03-F73D-81C1-BAB7-A79C998389B6}" dt="2025-09-06T00:52:50.453" v="5"/>
      <pc:docMkLst>
        <pc:docMk/>
      </pc:docMkLst>
      <pc:sldChg chg="addSp modSp">
        <pc:chgData name="Guest User" userId="S::urn:spo:tenantanon#ec2ea6fe-fa17-4d76-bbf3-927fed5a14f7::" providerId="AD" clId="Web-{774D9E03-F73D-81C1-BAB7-A79C998389B6}" dt="2025-09-06T00:52:32.218" v="2"/>
        <pc:sldMkLst>
          <pc:docMk/>
          <pc:sldMk cId="910964082" sldId="257"/>
        </pc:sldMkLst>
        <pc:spChg chg="add mod">
          <ac:chgData name="Guest User" userId="S::urn:spo:tenantanon#ec2ea6fe-fa17-4d76-bbf3-927fed5a14f7::" providerId="AD" clId="Web-{774D9E03-F73D-81C1-BAB7-A79C998389B6}" dt="2025-09-06T00:52:32.218" v="2"/>
          <ac:spMkLst>
            <pc:docMk/>
            <pc:sldMk cId="910964082" sldId="257"/>
            <ac:spMk id="4" creationId="{EB3D1D89-4C28-6976-0C4E-C95C41C21CF1}"/>
          </ac:spMkLst>
        </pc:spChg>
      </pc:sldChg>
      <pc:sldChg chg="addSp modSp">
        <pc:chgData name="Guest User" userId="S::urn:spo:tenantanon#ec2ea6fe-fa17-4d76-bbf3-927fed5a14f7::" providerId="AD" clId="Web-{774D9E03-F73D-81C1-BAB7-A79C998389B6}" dt="2025-09-06T00:52:32.218" v="2"/>
        <pc:sldMkLst>
          <pc:docMk/>
          <pc:sldMk cId="2355440515" sldId="258"/>
        </pc:sldMkLst>
        <pc:spChg chg="add mod">
          <ac:chgData name="Guest User" userId="S::urn:spo:tenantanon#ec2ea6fe-fa17-4d76-bbf3-927fed5a14f7::" providerId="AD" clId="Web-{774D9E03-F73D-81C1-BAB7-A79C998389B6}" dt="2025-09-06T00:52:32.218" v="2"/>
          <ac:spMkLst>
            <pc:docMk/>
            <pc:sldMk cId="2355440515" sldId="258"/>
            <ac:spMk id="5" creationId="{09B71696-917E-4ABC-F056-3D68E849955B}"/>
          </ac:spMkLst>
        </pc:spChg>
      </pc:sldChg>
      <pc:sldChg chg="addSp modSp">
        <pc:chgData name="Guest User" userId="S::urn:spo:tenantanon#ec2ea6fe-fa17-4d76-bbf3-927fed5a14f7::" providerId="AD" clId="Web-{774D9E03-F73D-81C1-BAB7-A79C998389B6}" dt="2025-09-06T00:52:32.218" v="2"/>
        <pc:sldMkLst>
          <pc:docMk/>
          <pc:sldMk cId="111635741" sldId="259"/>
        </pc:sldMkLst>
        <pc:spChg chg="add mod">
          <ac:chgData name="Guest User" userId="S::urn:spo:tenantanon#ec2ea6fe-fa17-4d76-bbf3-927fed5a14f7::" providerId="AD" clId="Web-{774D9E03-F73D-81C1-BAB7-A79C998389B6}" dt="2025-09-06T00:52:32.218" v="2"/>
          <ac:spMkLst>
            <pc:docMk/>
            <pc:sldMk cId="111635741" sldId="259"/>
            <ac:spMk id="4" creationId="{D3C7CBC5-E662-362E-E297-E57B0AC87C72}"/>
          </ac:spMkLst>
        </pc:spChg>
      </pc:sldChg>
      <pc:sldChg chg="addSp modSp">
        <pc:chgData name="Guest User" userId="S::urn:spo:tenantanon#ec2ea6fe-fa17-4d76-bbf3-927fed5a14f7::" providerId="AD" clId="Web-{774D9E03-F73D-81C1-BAB7-A79C998389B6}" dt="2025-09-06T00:52:32.218" v="2"/>
        <pc:sldMkLst>
          <pc:docMk/>
          <pc:sldMk cId="1262501831" sldId="260"/>
        </pc:sldMkLst>
        <pc:spChg chg="add mod">
          <ac:chgData name="Guest User" userId="S::urn:spo:tenantanon#ec2ea6fe-fa17-4d76-bbf3-927fed5a14f7::" providerId="AD" clId="Web-{774D9E03-F73D-81C1-BAB7-A79C998389B6}" dt="2025-09-06T00:52:32.218" v="2"/>
          <ac:spMkLst>
            <pc:docMk/>
            <pc:sldMk cId="1262501831" sldId="260"/>
            <ac:spMk id="7" creationId="{05289EAE-8010-D2E6-D810-C6F3F8646E6D}"/>
          </ac:spMkLst>
        </pc:spChg>
      </pc:sldChg>
      <pc:sldChg chg="addSp modSp">
        <pc:chgData name="Guest User" userId="S::urn:spo:tenantanon#ec2ea6fe-fa17-4d76-bbf3-927fed5a14f7::" providerId="AD" clId="Web-{774D9E03-F73D-81C1-BAB7-A79C998389B6}" dt="2025-09-06T00:52:32.218" v="2"/>
        <pc:sldMkLst>
          <pc:docMk/>
          <pc:sldMk cId="983293398" sldId="261"/>
        </pc:sldMkLst>
        <pc:spChg chg="add mod">
          <ac:chgData name="Guest User" userId="S::urn:spo:tenantanon#ec2ea6fe-fa17-4d76-bbf3-927fed5a14f7::" providerId="AD" clId="Web-{774D9E03-F73D-81C1-BAB7-A79C998389B6}" dt="2025-09-06T00:52:32.218" v="2"/>
          <ac:spMkLst>
            <pc:docMk/>
            <pc:sldMk cId="983293398" sldId="261"/>
            <ac:spMk id="5" creationId="{58F2FCEA-8C7F-084C-DB6D-247AD86F17E4}"/>
          </ac:spMkLst>
        </pc:spChg>
      </pc:sldChg>
      <pc:sldChg chg="addSp modSp">
        <pc:chgData name="Guest User" userId="S::urn:spo:tenantanon#ec2ea6fe-fa17-4d76-bbf3-927fed5a14f7::" providerId="AD" clId="Web-{774D9E03-F73D-81C1-BAB7-A79C998389B6}" dt="2025-09-06T00:52:32.218" v="2"/>
        <pc:sldMkLst>
          <pc:docMk/>
          <pc:sldMk cId="2885310913" sldId="262"/>
        </pc:sldMkLst>
        <pc:spChg chg="add mod">
          <ac:chgData name="Guest User" userId="S::urn:spo:tenantanon#ec2ea6fe-fa17-4d76-bbf3-927fed5a14f7::" providerId="AD" clId="Web-{774D9E03-F73D-81C1-BAB7-A79C998389B6}" dt="2025-09-06T00:52:32.218" v="2"/>
          <ac:spMkLst>
            <pc:docMk/>
            <pc:sldMk cId="2885310913" sldId="262"/>
            <ac:spMk id="2" creationId="{BBA2F1E2-FAAD-BAE1-DCA0-CF46C216D929}"/>
          </ac:spMkLst>
        </pc:spChg>
      </pc:sldChg>
      <pc:sldChg chg="addSp modSp">
        <pc:chgData name="Guest User" userId="S::urn:spo:tenantanon#ec2ea6fe-fa17-4d76-bbf3-927fed5a14f7::" providerId="AD" clId="Web-{774D9E03-F73D-81C1-BAB7-A79C998389B6}" dt="2025-09-06T00:52:32.218" v="2"/>
        <pc:sldMkLst>
          <pc:docMk/>
          <pc:sldMk cId="520999243" sldId="263"/>
        </pc:sldMkLst>
        <pc:spChg chg="add mod">
          <ac:chgData name="Guest User" userId="S::urn:spo:tenantanon#ec2ea6fe-fa17-4d76-bbf3-927fed5a14f7::" providerId="AD" clId="Web-{774D9E03-F73D-81C1-BAB7-A79C998389B6}" dt="2025-09-06T00:52:32.218" v="2"/>
          <ac:spMkLst>
            <pc:docMk/>
            <pc:sldMk cId="520999243" sldId="263"/>
            <ac:spMk id="5" creationId="{7171BEAD-D87B-D18F-1752-016BCD0DEEC5}"/>
          </ac:spMkLst>
        </pc:spChg>
      </pc:sldChg>
      <pc:sldChg chg="addSp modSp">
        <pc:chgData name="Guest User" userId="S::urn:spo:tenantanon#ec2ea6fe-fa17-4d76-bbf3-927fed5a14f7::" providerId="AD" clId="Web-{774D9E03-F73D-81C1-BAB7-A79C998389B6}" dt="2025-09-06T00:52:32.218" v="2"/>
        <pc:sldMkLst>
          <pc:docMk/>
          <pc:sldMk cId="432604897" sldId="264"/>
        </pc:sldMkLst>
        <pc:spChg chg="add mod">
          <ac:chgData name="Guest User" userId="S::urn:spo:tenantanon#ec2ea6fe-fa17-4d76-bbf3-927fed5a14f7::" providerId="AD" clId="Web-{774D9E03-F73D-81C1-BAB7-A79C998389B6}" dt="2025-09-06T00:52:32.218" v="2"/>
          <ac:spMkLst>
            <pc:docMk/>
            <pc:sldMk cId="432604897" sldId="264"/>
            <ac:spMk id="4" creationId="{C568C29C-30AB-2731-72EB-923B52A8B36D}"/>
          </ac:spMkLst>
        </pc:spChg>
      </pc:sldChg>
      <pc:sldChg chg="addSp modSp">
        <pc:chgData name="Guest User" userId="S::urn:spo:tenantanon#ec2ea6fe-fa17-4d76-bbf3-927fed5a14f7::" providerId="AD" clId="Web-{774D9E03-F73D-81C1-BAB7-A79C998389B6}" dt="2025-09-06T00:52:32.218" v="2"/>
        <pc:sldMkLst>
          <pc:docMk/>
          <pc:sldMk cId="2130158346" sldId="265"/>
        </pc:sldMkLst>
        <pc:spChg chg="add mod">
          <ac:chgData name="Guest User" userId="S::urn:spo:tenantanon#ec2ea6fe-fa17-4d76-bbf3-927fed5a14f7::" providerId="AD" clId="Web-{774D9E03-F73D-81C1-BAB7-A79C998389B6}" dt="2025-09-06T00:52:32.218" v="2"/>
          <ac:spMkLst>
            <pc:docMk/>
            <pc:sldMk cId="2130158346" sldId="265"/>
            <ac:spMk id="4" creationId="{A3B2E3B0-F8BE-02FF-2205-4B6FEEEF4D88}"/>
          </ac:spMkLst>
        </pc:spChg>
      </pc:sldChg>
      <pc:sldChg chg="addSp delSp modSp">
        <pc:chgData name="Guest User" userId="S::urn:spo:tenantanon#ec2ea6fe-fa17-4d76-bbf3-927fed5a14f7::" providerId="AD" clId="Web-{774D9E03-F73D-81C1-BAB7-A79C998389B6}" dt="2025-09-06T00:52:25.312" v="1"/>
        <pc:sldMkLst>
          <pc:docMk/>
          <pc:sldMk cId="2585388427" sldId="266"/>
        </pc:sldMkLst>
      </pc:sldChg>
      <pc:sldChg chg="addSp modSp">
        <pc:chgData name="Guest User" userId="S::urn:spo:tenantanon#ec2ea6fe-fa17-4d76-bbf3-927fed5a14f7::" providerId="AD" clId="Web-{774D9E03-F73D-81C1-BAB7-A79C998389B6}" dt="2025-09-06T00:52:32.218" v="2"/>
        <pc:sldMkLst>
          <pc:docMk/>
          <pc:sldMk cId="1308078412" sldId="267"/>
        </pc:sldMkLst>
        <pc:spChg chg="add mod">
          <ac:chgData name="Guest User" userId="S::urn:spo:tenantanon#ec2ea6fe-fa17-4d76-bbf3-927fed5a14f7::" providerId="AD" clId="Web-{774D9E03-F73D-81C1-BAB7-A79C998389B6}" dt="2025-09-06T00:52:32.218" v="2"/>
          <ac:spMkLst>
            <pc:docMk/>
            <pc:sldMk cId="1308078412" sldId="267"/>
            <ac:spMk id="4" creationId="{4FAA36EB-AE87-1869-3BD7-0B0467632679}"/>
          </ac:spMkLst>
        </pc:spChg>
      </pc:sldChg>
      <pc:sldChg chg="addSp modSp">
        <pc:chgData name="Guest User" userId="S::urn:spo:tenantanon#ec2ea6fe-fa17-4d76-bbf3-927fed5a14f7::" providerId="AD" clId="Web-{774D9E03-F73D-81C1-BAB7-A79C998389B6}" dt="2025-09-06T00:52:32.218" v="2"/>
        <pc:sldMkLst>
          <pc:docMk/>
          <pc:sldMk cId="871351545" sldId="269"/>
        </pc:sldMkLst>
        <pc:spChg chg="add mod">
          <ac:chgData name="Guest User" userId="S::urn:spo:tenantanon#ec2ea6fe-fa17-4d76-bbf3-927fed5a14f7::" providerId="AD" clId="Web-{774D9E03-F73D-81C1-BAB7-A79C998389B6}" dt="2025-09-06T00:52:32.218" v="2"/>
          <ac:spMkLst>
            <pc:docMk/>
            <pc:sldMk cId="871351545" sldId="269"/>
            <ac:spMk id="4" creationId="{BFCDFED2-20CA-5819-1295-170A4D197F41}"/>
          </ac:spMkLst>
        </pc:spChg>
      </pc:sldChg>
      <pc:sldChg chg="addSp modSp">
        <pc:chgData name="Guest User" userId="S::urn:spo:tenantanon#ec2ea6fe-fa17-4d76-bbf3-927fed5a14f7::" providerId="AD" clId="Web-{774D9E03-F73D-81C1-BAB7-A79C998389B6}" dt="2025-09-06T00:52:32.218" v="2"/>
        <pc:sldMkLst>
          <pc:docMk/>
          <pc:sldMk cId="1481347301" sldId="270"/>
        </pc:sldMkLst>
        <pc:spChg chg="add mod">
          <ac:chgData name="Guest User" userId="S::urn:spo:tenantanon#ec2ea6fe-fa17-4d76-bbf3-927fed5a14f7::" providerId="AD" clId="Web-{774D9E03-F73D-81C1-BAB7-A79C998389B6}" dt="2025-09-06T00:52:32.218" v="2"/>
          <ac:spMkLst>
            <pc:docMk/>
            <pc:sldMk cId="1481347301" sldId="270"/>
            <ac:spMk id="4" creationId="{AB1FE865-77A5-B1D5-4782-55942576731A}"/>
          </ac:spMkLst>
        </pc:spChg>
      </pc:sldChg>
      <pc:sldChg chg="addSp modSp">
        <pc:chgData name="Guest User" userId="S::urn:spo:tenantanon#ec2ea6fe-fa17-4d76-bbf3-927fed5a14f7::" providerId="AD" clId="Web-{774D9E03-F73D-81C1-BAB7-A79C998389B6}" dt="2025-09-06T00:52:32.218" v="2"/>
        <pc:sldMkLst>
          <pc:docMk/>
          <pc:sldMk cId="1366825501" sldId="271"/>
        </pc:sldMkLst>
        <pc:spChg chg="add mod">
          <ac:chgData name="Guest User" userId="S::urn:spo:tenantanon#ec2ea6fe-fa17-4d76-bbf3-927fed5a14f7::" providerId="AD" clId="Web-{774D9E03-F73D-81C1-BAB7-A79C998389B6}" dt="2025-09-06T00:52:32.218" v="2"/>
          <ac:spMkLst>
            <pc:docMk/>
            <pc:sldMk cId="1366825501" sldId="271"/>
            <ac:spMk id="4" creationId="{523360D9-B208-59AD-BE64-366EC942B09A}"/>
          </ac:spMkLst>
        </pc:spChg>
      </pc:sldChg>
      <pc:sldChg chg="addSp delSp modSp">
        <pc:chgData name="Guest User" userId="S::urn:spo:tenantanon#ec2ea6fe-fa17-4d76-bbf3-927fed5a14f7::" providerId="AD" clId="Web-{774D9E03-F73D-81C1-BAB7-A79C998389B6}" dt="2025-09-06T00:52:50.453" v="5"/>
        <pc:sldMkLst>
          <pc:docMk/>
          <pc:sldMk cId="388724121" sldId="272"/>
        </pc:sldMkLst>
        <pc:spChg chg="add mod">
          <ac:chgData name="Guest User" userId="S::urn:spo:tenantanon#ec2ea6fe-fa17-4d76-bbf3-927fed5a14f7::" providerId="AD" clId="Web-{774D9E03-F73D-81C1-BAB7-A79C998389B6}" dt="2025-09-06T00:52:32.218" v="2"/>
          <ac:spMkLst>
            <pc:docMk/>
            <pc:sldMk cId="388724121" sldId="272"/>
            <ac:spMk id="4" creationId="{F31BA75A-0C43-B059-4A73-B54E621D0E23}"/>
          </ac:spMkLst>
        </pc:spChg>
      </pc:sldChg>
      <pc:sldChg chg="addSp modSp">
        <pc:chgData name="Guest User" userId="S::urn:spo:tenantanon#ec2ea6fe-fa17-4d76-bbf3-927fed5a14f7::" providerId="AD" clId="Web-{774D9E03-F73D-81C1-BAB7-A79C998389B6}" dt="2025-09-06T00:52:32.218" v="2"/>
        <pc:sldMkLst>
          <pc:docMk/>
          <pc:sldMk cId="2034469279" sldId="273"/>
        </pc:sldMkLst>
        <pc:spChg chg="add mod">
          <ac:chgData name="Guest User" userId="S::urn:spo:tenantanon#ec2ea6fe-fa17-4d76-bbf3-927fed5a14f7::" providerId="AD" clId="Web-{774D9E03-F73D-81C1-BAB7-A79C998389B6}" dt="2025-09-06T00:52:32.218" v="2"/>
          <ac:spMkLst>
            <pc:docMk/>
            <pc:sldMk cId="2034469279" sldId="273"/>
            <ac:spMk id="4" creationId="{4B80B1B5-D31F-2710-487F-D313516316B8}"/>
          </ac:spMkLst>
        </pc:spChg>
      </pc:sldChg>
      <pc:sldChg chg="addSp modSp">
        <pc:chgData name="Guest User" userId="S::urn:spo:tenantanon#ec2ea6fe-fa17-4d76-bbf3-927fed5a14f7::" providerId="AD" clId="Web-{774D9E03-F73D-81C1-BAB7-A79C998389B6}" dt="2025-09-06T00:52:32.218" v="2"/>
        <pc:sldMkLst>
          <pc:docMk/>
          <pc:sldMk cId="3325037873" sldId="274"/>
        </pc:sldMkLst>
        <pc:spChg chg="add mod">
          <ac:chgData name="Guest User" userId="S::urn:spo:tenantanon#ec2ea6fe-fa17-4d76-bbf3-927fed5a14f7::" providerId="AD" clId="Web-{774D9E03-F73D-81C1-BAB7-A79C998389B6}" dt="2025-09-06T00:52:32.218" v="2"/>
          <ac:spMkLst>
            <pc:docMk/>
            <pc:sldMk cId="3325037873" sldId="274"/>
            <ac:spMk id="4" creationId="{BC33356A-BB1D-AB80-EB63-123CEEDF3890}"/>
          </ac:spMkLst>
        </pc:spChg>
      </pc:sldChg>
      <pc:sldChg chg="addSp modSp">
        <pc:chgData name="Guest User" userId="S::urn:spo:tenantanon#ec2ea6fe-fa17-4d76-bbf3-927fed5a14f7::" providerId="AD" clId="Web-{774D9E03-F73D-81C1-BAB7-A79C998389B6}" dt="2025-09-06T00:52:32.218" v="2"/>
        <pc:sldMkLst>
          <pc:docMk/>
          <pc:sldMk cId="2482540685" sldId="275"/>
        </pc:sldMkLst>
        <pc:spChg chg="add mod">
          <ac:chgData name="Guest User" userId="S::urn:spo:tenantanon#ec2ea6fe-fa17-4d76-bbf3-927fed5a14f7::" providerId="AD" clId="Web-{774D9E03-F73D-81C1-BAB7-A79C998389B6}" dt="2025-09-06T00:52:32.218" v="2"/>
          <ac:spMkLst>
            <pc:docMk/>
            <pc:sldMk cId="2482540685" sldId="275"/>
            <ac:spMk id="4" creationId="{74F6E1C2-2D0F-E26D-E0CF-933E7FB62087}"/>
          </ac:spMkLst>
        </pc:spChg>
      </pc:sldChg>
      <pc:sldChg chg="addSp modSp">
        <pc:chgData name="Guest User" userId="S::urn:spo:tenantanon#ec2ea6fe-fa17-4d76-bbf3-927fed5a14f7::" providerId="AD" clId="Web-{774D9E03-F73D-81C1-BAB7-A79C998389B6}" dt="2025-09-06T00:52:32.218" v="2"/>
        <pc:sldMkLst>
          <pc:docMk/>
          <pc:sldMk cId="3590382827" sldId="276"/>
        </pc:sldMkLst>
        <pc:spChg chg="add mod">
          <ac:chgData name="Guest User" userId="S::urn:spo:tenantanon#ec2ea6fe-fa17-4d76-bbf3-927fed5a14f7::" providerId="AD" clId="Web-{774D9E03-F73D-81C1-BAB7-A79C998389B6}" dt="2025-09-06T00:52:32.218" v="2"/>
          <ac:spMkLst>
            <pc:docMk/>
            <pc:sldMk cId="3590382827" sldId="276"/>
            <ac:spMk id="4" creationId="{A0144A6A-69AE-E4A6-C7AD-3ADBF36ABAA3}"/>
          </ac:spMkLst>
        </pc:spChg>
      </pc:sldChg>
      <pc:sldChg chg="addSp modSp">
        <pc:chgData name="Guest User" userId="S::urn:spo:tenantanon#ec2ea6fe-fa17-4d76-bbf3-927fed5a14f7::" providerId="AD" clId="Web-{774D9E03-F73D-81C1-BAB7-A79C998389B6}" dt="2025-09-06T00:52:32.218" v="2"/>
        <pc:sldMkLst>
          <pc:docMk/>
          <pc:sldMk cId="1444895358" sldId="277"/>
        </pc:sldMkLst>
        <pc:spChg chg="add mod">
          <ac:chgData name="Guest User" userId="S::urn:spo:tenantanon#ec2ea6fe-fa17-4d76-bbf3-927fed5a14f7::" providerId="AD" clId="Web-{774D9E03-F73D-81C1-BAB7-A79C998389B6}" dt="2025-09-06T00:52:32.218" v="2"/>
          <ac:spMkLst>
            <pc:docMk/>
            <pc:sldMk cId="1444895358" sldId="277"/>
            <ac:spMk id="5" creationId="{54377F21-20B3-F63C-858F-1EAB31B9FE98}"/>
          </ac:spMkLst>
        </pc:spChg>
      </pc:sldChg>
      <pc:sldChg chg="addSp modSp">
        <pc:chgData name="Guest User" userId="S::urn:spo:tenantanon#ec2ea6fe-fa17-4d76-bbf3-927fed5a14f7::" providerId="AD" clId="Web-{774D9E03-F73D-81C1-BAB7-A79C998389B6}" dt="2025-09-06T00:52:32.218" v="2"/>
        <pc:sldMkLst>
          <pc:docMk/>
          <pc:sldMk cId="547227968" sldId="335"/>
        </pc:sldMkLst>
        <pc:spChg chg="add mod">
          <ac:chgData name="Guest User" userId="S::urn:spo:tenantanon#ec2ea6fe-fa17-4d76-bbf3-927fed5a14f7::" providerId="AD" clId="Web-{774D9E03-F73D-81C1-BAB7-A79C998389B6}" dt="2025-09-06T00:52:32.218" v="2"/>
          <ac:spMkLst>
            <pc:docMk/>
            <pc:sldMk cId="547227968" sldId="335"/>
            <ac:spMk id="2" creationId="{E8EA3495-B987-43FD-AE8D-7F191EBE70CA}"/>
          </ac:spMkLst>
        </pc:spChg>
      </pc:sldChg>
      <pc:sldChg chg="addSp modSp">
        <pc:chgData name="Guest User" userId="S::urn:spo:tenantanon#ec2ea6fe-fa17-4d76-bbf3-927fed5a14f7::" providerId="AD" clId="Web-{774D9E03-F73D-81C1-BAB7-A79C998389B6}" dt="2025-09-06T00:52:32.218" v="2"/>
        <pc:sldMkLst>
          <pc:docMk/>
          <pc:sldMk cId="3872085722" sldId="337"/>
        </pc:sldMkLst>
        <pc:spChg chg="add mod">
          <ac:chgData name="Guest User" userId="S::urn:spo:tenantanon#ec2ea6fe-fa17-4d76-bbf3-927fed5a14f7::" providerId="AD" clId="Web-{774D9E03-F73D-81C1-BAB7-A79C998389B6}" dt="2025-09-06T00:52:32.218" v="2"/>
          <ac:spMkLst>
            <pc:docMk/>
            <pc:sldMk cId="3872085722" sldId="337"/>
            <ac:spMk id="3" creationId="{08452831-0145-FF6E-459F-E72168A97B79}"/>
          </ac:spMkLst>
        </pc:spChg>
      </pc:sldChg>
      <pc:sldChg chg="addSp modSp">
        <pc:chgData name="Guest User" userId="S::urn:spo:tenantanon#ec2ea6fe-fa17-4d76-bbf3-927fed5a14f7::" providerId="AD" clId="Web-{774D9E03-F73D-81C1-BAB7-A79C998389B6}" dt="2025-09-06T00:52:32.218" v="2"/>
        <pc:sldMkLst>
          <pc:docMk/>
          <pc:sldMk cId="1973095565" sldId="338"/>
        </pc:sldMkLst>
        <pc:spChg chg="add mod">
          <ac:chgData name="Guest User" userId="S::urn:spo:tenantanon#ec2ea6fe-fa17-4d76-bbf3-927fed5a14f7::" providerId="AD" clId="Web-{774D9E03-F73D-81C1-BAB7-A79C998389B6}" dt="2025-09-06T00:52:32.218" v="2"/>
          <ac:spMkLst>
            <pc:docMk/>
            <pc:sldMk cId="1973095565" sldId="338"/>
            <ac:spMk id="5" creationId="{FF95EF53-57CB-114E-F16C-B7EF8B96EA9C}"/>
          </ac:spMkLst>
        </pc:spChg>
      </pc:sldChg>
      <pc:sldChg chg="addSp modSp">
        <pc:chgData name="Guest User" userId="S::urn:spo:tenantanon#ec2ea6fe-fa17-4d76-bbf3-927fed5a14f7::" providerId="AD" clId="Web-{774D9E03-F73D-81C1-BAB7-A79C998389B6}" dt="2025-09-06T00:52:32.218" v="2"/>
        <pc:sldMkLst>
          <pc:docMk/>
          <pc:sldMk cId="2679616030" sldId="340"/>
        </pc:sldMkLst>
        <pc:spChg chg="add mod">
          <ac:chgData name="Guest User" userId="S::urn:spo:tenantanon#ec2ea6fe-fa17-4d76-bbf3-927fed5a14f7::" providerId="AD" clId="Web-{774D9E03-F73D-81C1-BAB7-A79C998389B6}" dt="2025-09-06T00:52:32.218" v="2"/>
          <ac:spMkLst>
            <pc:docMk/>
            <pc:sldMk cId="2679616030" sldId="340"/>
            <ac:spMk id="2" creationId="{F0D59260-935F-5DF2-34E6-BC06F2AEEEBD}"/>
          </ac:spMkLst>
        </pc:spChg>
      </pc:sldChg>
      <pc:sldChg chg="addSp modSp">
        <pc:chgData name="Guest User" userId="S::urn:spo:tenantanon#ec2ea6fe-fa17-4d76-bbf3-927fed5a14f7::" providerId="AD" clId="Web-{774D9E03-F73D-81C1-BAB7-A79C998389B6}" dt="2025-09-06T00:52:32.218" v="2"/>
        <pc:sldMkLst>
          <pc:docMk/>
          <pc:sldMk cId="578195150" sldId="341"/>
        </pc:sldMkLst>
        <pc:spChg chg="add mod">
          <ac:chgData name="Guest User" userId="S::urn:spo:tenantanon#ec2ea6fe-fa17-4d76-bbf3-927fed5a14f7::" providerId="AD" clId="Web-{774D9E03-F73D-81C1-BAB7-A79C998389B6}" dt="2025-09-06T00:52:32.218" v="2"/>
          <ac:spMkLst>
            <pc:docMk/>
            <pc:sldMk cId="578195150" sldId="341"/>
            <ac:spMk id="2" creationId="{FE3A0A75-EA46-9738-784A-39ABDB3B06D2}"/>
          </ac:spMkLst>
        </pc:spChg>
      </pc:sldChg>
      <pc:sldChg chg="addSp modSp">
        <pc:chgData name="Guest User" userId="S::urn:spo:tenantanon#ec2ea6fe-fa17-4d76-bbf3-927fed5a14f7::" providerId="AD" clId="Web-{774D9E03-F73D-81C1-BAB7-A79C998389B6}" dt="2025-09-06T00:52:32.218" v="2"/>
        <pc:sldMkLst>
          <pc:docMk/>
          <pc:sldMk cId="1366083371" sldId="342"/>
        </pc:sldMkLst>
        <pc:spChg chg="add mod">
          <ac:chgData name="Guest User" userId="S::urn:spo:tenantanon#ec2ea6fe-fa17-4d76-bbf3-927fed5a14f7::" providerId="AD" clId="Web-{774D9E03-F73D-81C1-BAB7-A79C998389B6}" dt="2025-09-06T00:52:32.218" v="2"/>
          <ac:spMkLst>
            <pc:docMk/>
            <pc:sldMk cId="1366083371" sldId="342"/>
            <ac:spMk id="4" creationId="{8243BD7A-FA2E-793C-E556-2368D6405F47}"/>
          </ac:spMkLst>
        </pc:spChg>
      </pc:sldChg>
      <pc:sldChg chg="addSp modSp">
        <pc:chgData name="Guest User" userId="S::urn:spo:tenantanon#ec2ea6fe-fa17-4d76-bbf3-927fed5a14f7::" providerId="AD" clId="Web-{774D9E03-F73D-81C1-BAB7-A79C998389B6}" dt="2025-09-06T00:52:32.218" v="2"/>
        <pc:sldMkLst>
          <pc:docMk/>
          <pc:sldMk cId="1067819936" sldId="343"/>
        </pc:sldMkLst>
        <pc:spChg chg="add mod">
          <ac:chgData name="Guest User" userId="S::urn:spo:tenantanon#ec2ea6fe-fa17-4d76-bbf3-927fed5a14f7::" providerId="AD" clId="Web-{774D9E03-F73D-81C1-BAB7-A79C998389B6}" dt="2025-09-06T00:52:32.218" v="2"/>
          <ac:spMkLst>
            <pc:docMk/>
            <pc:sldMk cId="1067819936" sldId="343"/>
            <ac:spMk id="4" creationId="{1804B853-692C-1AE3-857C-196274B89745}"/>
          </ac:spMkLst>
        </pc:spChg>
      </pc:sldChg>
      <pc:sldChg chg="addSp modSp">
        <pc:chgData name="Guest User" userId="S::urn:spo:tenantanon#ec2ea6fe-fa17-4d76-bbf3-927fed5a14f7::" providerId="AD" clId="Web-{774D9E03-F73D-81C1-BAB7-A79C998389B6}" dt="2025-09-06T00:52:32.218" v="2"/>
        <pc:sldMkLst>
          <pc:docMk/>
          <pc:sldMk cId="2066225886" sldId="344"/>
        </pc:sldMkLst>
      </pc:sldChg>
      <pc:sldChg chg="addSp modSp">
        <pc:chgData name="Guest User" userId="S::urn:spo:tenantanon#ec2ea6fe-fa17-4d76-bbf3-927fed5a14f7::" providerId="AD" clId="Web-{774D9E03-F73D-81C1-BAB7-A79C998389B6}" dt="2025-09-06T00:52:32.218" v="2"/>
        <pc:sldMkLst>
          <pc:docMk/>
          <pc:sldMk cId="793820177" sldId="345"/>
        </pc:sldMkLst>
        <pc:spChg chg="add mod">
          <ac:chgData name="Guest User" userId="S::urn:spo:tenantanon#ec2ea6fe-fa17-4d76-bbf3-927fed5a14f7::" providerId="AD" clId="Web-{774D9E03-F73D-81C1-BAB7-A79C998389B6}" dt="2025-09-06T00:52:32.218" v="2"/>
          <ac:spMkLst>
            <pc:docMk/>
            <pc:sldMk cId="793820177" sldId="345"/>
            <ac:spMk id="4" creationId="{E9897EC8-B3FD-E3A8-48B9-8B60E1731AFE}"/>
          </ac:spMkLst>
        </pc:spChg>
      </pc:sldChg>
      <pc:sldChg chg="addSp modSp">
        <pc:chgData name="Guest User" userId="S::urn:spo:tenantanon#ec2ea6fe-fa17-4d76-bbf3-927fed5a14f7::" providerId="AD" clId="Web-{774D9E03-F73D-81C1-BAB7-A79C998389B6}" dt="2025-09-06T00:52:32.218" v="2"/>
        <pc:sldMkLst>
          <pc:docMk/>
          <pc:sldMk cId="1619566709" sldId="346"/>
        </pc:sldMkLst>
        <pc:spChg chg="add mod">
          <ac:chgData name="Guest User" userId="S::urn:spo:tenantanon#ec2ea6fe-fa17-4d76-bbf3-927fed5a14f7::" providerId="AD" clId="Web-{774D9E03-F73D-81C1-BAB7-A79C998389B6}" dt="2025-09-06T00:52:32.218" v="2"/>
          <ac:spMkLst>
            <pc:docMk/>
            <pc:sldMk cId="1619566709" sldId="346"/>
            <ac:spMk id="4" creationId="{ACBB6E91-EF05-9AA5-44E0-A15201860E5D}"/>
          </ac:spMkLst>
        </pc:spChg>
      </pc:sldChg>
      <pc:sldMasterChg chg="mod modSldLayout">
        <pc:chgData name="Guest User" userId="S::urn:spo:tenantanon#ec2ea6fe-fa17-4d76-bbf3-927fed5a14f7::" providerId="AD" clId="Web-{774D9E03-F73D-81C1-BAB7-A79C998389B6}" dt="2025-09-06T00:52:38.031" v="3"/>
        <pc:sldMasterMkLst>
          <pc:docMk/>
          <pc:sldMasterMk cId="4279642744" sldId="2147483662"/>
        </pc:sldMasterMkLst>
        <pc:sldLayoutChg chg="mod">
          <pc:chgData name="Guest User" userId="S::urn:spo:tenantanon#ec2ea6fe-fa17-4d76-bbf3-927fed5a14f7::" providerId="AD" clId="Web-{774D9E03-F73D-81C1-BAB7-A79C998389B6}" dt="2025-09-06T00:52:38.031" v="3"/>
          <pc:sldLayoutMkLst>
            <pc:docMk/>
            <pc:sldMasterMk cId="4279642744" sldId="2147483662"/>
            <pc:sldLayoutMk cId="104103076" sldId="2147483663"/>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517407039" sldId="2147483664"/>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3745637412" sldId="2147483665"/>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1634963902" sldId="2147483666"/>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1546215996" sldId="2147483667"/>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1190068289" sldId="2147483669"/>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4070383205" sldId="2147483670"/>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220814548" sldId="2147483671"/>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3170397972" sldId="2147483672"/>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2815630890" sldId="2147483673"/>
          </pc:sldLayoutMkLst>
        </pc:sldLayoutChg>
        <pc:sldLayoutChg chg="mod">
          <pc:chgData name="Guest User" userId="S::urn:spo:tenantanon#ec2ea6fe-fa17-4d76-bbf3-927fed5a14f7::" providerId="AD" clId="Web-{774D9E03-F73D-81C1-BAB7-A79C998389B6}" dt="2025-09-06T00:52:38.031" v="3"/>
          <pc:sldLayoutMkLst>
            <pc:docMk/>
            <pc:sldMasterMk cId="4279642744" sldId="2147483662"/>
            <pc:sldLayoutMk cId="3320970849" sldId="2147483674"/>
          </pc:sldLayoutMkLst>
        </pc:sldLayoutChg>
      </pc:sldMasterChg>
    </pc:docChg>
  </pc:docChgLst>
  <pc:docChgLst>
    <pc:chgData name="Guest User" userId="S::urn:spo:tenantanon#ec2ea6fe-fa17-4d76-bbf3-927fed5a14f7::" providerId="AD" clId="Web-{4777768E-F7FA-5396-14F4-F324A1905C63}"/>
    <pc:docChg chg="addSld modSld modSection">
      <pc:chgData name="Guest User" userId="S::urn:spo:tenantanon#ec2ea6fe-fa17-4d76-bbf3-927fed5a14f7::" providerId="AD" clId="Web-{4777768E-F7FA-5396-14F4-F324A1905C63}" dt="2025-09-06T02:40:42.666" v="55"/>
      <pc:docMkLst>
        <pc:docMk/>
      </pc:docMkLst>
      <pc:sldChg chg="mod modShow">
        <pc:chgData name="Guest User" userId="S::urn:spo:tenantanon#ec2ea6fe-fa17-4d76-bbf3-927fed5a14f7::" providerId="AD" clId="Web-{4777768E-F7FA-5396-14F4-F324A1905C63}" dt="2025-09-06T02:39:24.164" v="3"/>
        <pc:sldMkLst>
          <pc:docMk/>
          <pc:sldMk cId="910964082" sldId="257"/>
        </pc:sldMkLst>
      </pc:sldChg>
      <pc:sldChg chg="mod modShow">
        <pc:chgData name="Guest User" userId="S::urn:spo:tenantanon#ec2ea6fe-fa17-4d76-bbf3-927fed5a14f7::" providerId="AD" clId="Web-{4777768E-F7FA-5396-14F4-F324A1905C63}" dt="2025-09-06T02:39:24.649" v="9"/>
        <pc:sldMkLst>
          <pc:docMk/>
          <pc:sldMk cId="2355440515" sldId="258"/>
        </pc:sldMkLst>
      </pc:sldChg>
      <pc:sldChg chg="mod modShow">
        <pc:chgData name="Guest User" userId="S::urn:spo:tenantanon#ec2ea6fe-fa17-4d76-bbf3-927fed5a14f7::" providerId="AD" clId="Web-{4777768E-F7FA-5396-14F4-F324A1905C63}" dt="2025-09-06T02:39:24.758" v="12"/>
        <pc:sldMkLst>
          <pc:docMk/>
          <pc:sldMk cId="111635741" sldId="259"/>
        </pc:sldMkLst>
      </pc:sldChg>
      <pc:sldChg chg="mod modShow">
        <pc:chgData name="Guest User" userId="S::urn:spo:tenantanon#ec2ea6fe-fa17-4d76-bbf3-927fed5a14f7::" providerId="AD" clId="Web-{4777768E-F7FA-5396-14F4-F324A1905C63}" dt="2025-09-06T02:39:24.789" v="13"/>
        <pc:sldMkLst>
          <pc:docMk/>
          <pc:sldMk cId="1262501831" sldId="260"/>
        </pc:sldMkLst>
      </pc:sldChg>
      <pc:sldChg chg="mod modShow">
        <pc:chgData name="Guest User" userId="S::urn:spo:tenantanon#ec2ea6fe-fa17-4d76-bbf3-927fed5a14f7::" providerId="AD" clId="Web-{4777768E-F7FA-5396-14F4-F324A1905C63}" dt="2025-09-06T02:39:24.852" v="15"/>
        <pc:sldMkLst>
          <pc:docMk/>
          <pc:sldMk cId="983293398" sldId="261"/>
        </pc:sldMkLst>
      </pc:sldChg>
      <pc:sldChg chg="mod modShow">
        <pc:chgData name="Guest User" userId="S::urn:spo:tenantanon#ec2ea6fe-fa17-4d76-bbf3-927fed5a14f7::" providerId="AD" clId="Web-{4777768E-F7FA-5396-14F4-F324A1905C63}" dt="2025-09-06T02:39:24.946" v="18"/>
        <pc:sldMkLst>
          <pc:docMk/>
          <pc:sldMk cId="2885310913" sldId="262"/>
        </pc:sldMkLst>
      </pc:sldChg>
      <pc:sldChg chg="mod modShow">
        <pc:chgData name="Guest User" userId="S::urn:spo:tenantanon#ec2ea6fe-fa17-4d76-bbf3-927fed5a14f7::" providerId="AD" clId="Web-{4777768E-F7FA-5396-14F4-F324A1905C63}" dt="2025-09-06T02:39:24.899" v="16"/>
        <pc:sldMkLst>
          <pc:docMk/>
          <pc:sldMk cId="520999243" sldId="263"/>
        </pc:sldMkLst>
      </pc:sldChg>
      <pc:sldChg chg="mod modShow">
        <pc:chgData name="Guest User" userId="S::urn:spo:tenantanon#ec2ea6fe-fa17-4d76-bbf3-927fed5a14f7::" providerId="AD" clId="Web-{4777768E-F7FA-5396-14F4-F324A1905C63}" dt="2025-09-06T02:39:24.821" v="14"/>
        <pc:sldMkLst>
          <pc:docMk/>
          <pc:sldMk cId="432604897" sldId="264"/>
        </pc:sldMkLst>
      </pc:sldChg>
      <pc:sldChg chg="mod modShow">
        <pc:chgData name="Guest User" userId="S::urn:spo:tenantanon#ec2ea6fe-fa17-4d76-bbf3-927fed5a14f7::" providerId="AD" clId="Web-{4777768E-F7FA-5396-14F4-F324A1905C63}" dt="2025-09-06T02:39:24.930" v="17"/>
        <pc:sldMkLst>
          <pc:docMk/>
          <pc:sldMk cId="2130158346" sldId="265"/>
        </pc:sldMkLst>
      </pc:sldChg>
      <pc:sldChg chg="mod modShow">
        <pc:chgData name="Guest User" userId="S::urn:spo:tenantanon#ec2ea6fe-fa17-4d76-bbf3-927fed5a14f7::" providerId="AD" clId="Web-{4777768E-F7FA-5396-14F4-F324A1905C63}" dt="2025-09-06T02:39:24.133" v="2"/>
        <pc:sldMkLst>
          <pc:docMk/>
          <pc:sldMk cId="1308078412" sldId="267"/>
        </pc:sldMkLst>
      </pc:sldChg>
      <pc:sldChg chg="mod modShow">
        <pc:chgData name="Guest User" userId="S::urn:spo:tenantanon#ec2ea6fe-fa17-4d76-bbf3-927fed5a14f7::" providerId="AD" clId="Web-{4777768E-F7FA-5396-14F4-F324A1905C63}" dt="2025-09-06T02:39:24.727" v="11"/>
        <pc:sldMkLst>
          <pc:docMk/>
          <pc:sldMk cId="1366825501" sldId="271"/>
        </pc:sldMkLst>
      </pc:sldChg>
      <pc:sldChg chg="mod modShow">
        <pc:chgData name="Guest User" userId="S::urn:spo:tenantanon#ec2ea6fe-fa17-4d76-bbf3-927fed5a14f7::" providerId="AD" clId="Web-{4777768E-F7FA-5396-14F4-F324A1905C63}" dt="2025-09-06T02:39:24.696" v="10"/>
        <pc:sldMkLst>
          <pc:docMk/>
          <pc:sldMk cId="2034469279" sldId="273"/>
        </pc:sldMkLst>
      </pc:sldChg>
      <pc:sldChg chg="mod modShow">
        <pc:chgData name="Guest User" userId="S::urn:spo:tenantanon#ec2ea6fe-fa17-4d76-bbf3-927fed5a14f7::" providerId="AD" clId="Web-{4777768E-F7FA-5396-14F4-F324A1905C63}" dt="2025-09-06T02:39:24.055" v="0"/>
        <pc:sldMkLst>
          <pc:docMk/>
          <pc:sldMk cId="3325037873" sldId="274"/>
        </pc:sldMkLst>
      </pc:sldChg>
      <pc:sldChg chg="mod modShow">
        <pc:chgData name="Guest User" userId="S::urn:spo:tenantanon#ec2ea6fe-fa17-4d76-bbf3-927fed5a14f7::" providerId="AD" clId="Web-{4777768E-F7FA-5396-14F4-F324A1905C63}" dt="2025-09-06T02:39:24.086" v="1"/>
        <pc:sldMkLst>
          <pc:docMk/>
          <pc:sldMk cId="2482540685" sldId="275"/>
        </pc:sldMkLst>
      </pc:sldChg>
      <pc:sldChg chg="mod modShow">
        <pc:chgData name="Guest User" userId="S::urn:spo:tenantanon#ec2ea6fe-fa17-4d76-bbf3-927fed5a14f7::" providerId="AD" clId="Web-{4777768E-F7FA-5396-14F4-F324A1905C63}" dt="2025-09-06T02:39:24.555" v="7"/>
        <pc:sldMkLst>
          <pc:docMk/>
          <pc:sldMk cId="3872085722" sldId="337"/>
        </pc:sldMkLst>
      </pc:sldChg>
      <pc:sldChg chg="mod modShow">
        <pc:chgData name="Guest User" userId="S::urn:spo:tenantanon#ec2ea6fe-fa17-4d76-bbf3-927fed5a14f7::" providerId="AD" clId="Web-{4777768E-F7FA-5396-14F4-F324A1905C63}" dt="2025-09-06T02:39:24.242" v="4"/>
        <pc:sldMkLst>
          <pc:docMk/>
          <pc:sldMk cId="1973095565" sldId="338"/>
        </pc:sldMkLst>
      </pc:sldChg>
      <pc:sldChg chg="mod modShow">
        <pc:chgData name="Guest User" userId="S::urn:spo:tenantanon#ec2ea6fe-fa17-4d76-bbf3-927fed5a14f7::" providerId="AD" clId="Web-{4777768E-F7FA-5396-14F4-F324A1905C63}" dt="2025-09-06T02:39:24.336" v="5"/>
        <pc:sldMkLst>
          <pc:docMk/>
          <pc:sldMk cId="2679616030" sldId="340"/>
        </pc:sldMkLst>
      </pc:sldChg>
      <pc:sldChg chg="mod modShow">
        <pc:chgData name="Guest User" userId="S::urn:spo:tenantanon#ec2ea6fe-fa17-4d76-bbf3-927fed5a14f7::" providerId="AD" clId="Web-{4777768E-F7FA-5396-14F4-F324A1905C63}" dt="2025-09-06T02:39:24.461" v="6"/>
        <pc:sldMkLst>
          <pc:docMk/>
          <pc:sldMk cId="578195150" sldId="341"/>
        </pc:sldMkLst>
      </pc:sldChg>
      <pc:sldChg chg="mod modShow">
        <pc:chgData name="Guest User" userId="S::urn:spo:tenantanon#ec2ea6fe-fa17-4d76-bbf3-927fed5a14f7::" providerId="AD" clId="Web-{4777768E-F7FA-5396-14F4-F324A1905C63}" dt="2025-09-06T02:39:24.602" v="8"/>
        <pc:sldMkLst>
          <pc:docMk/>
          <pc:sldMk cId="1619566709" sldId="346"/>
        </pc:sldMkLst>
      </pc:sldChg>
      <pc:sldChg chg="modSp new modNotes">
        <pc:chgData name="Guest User" userId="S::urn:spo:tenantanon#ec2ea6fe-fa17-4d76-bbf3-927fed5a14f7::" providerId="AD" clId="Web-{4777768E-F7FA-5396-14F4-F324A1905C63}" dt="2025-09-06T02:40:42.666" v="55"/>
        <pc:sldMkLst>
          <pc:docMk/>
          <pc:sldMk cId="3459590663" sldId="347"/>
        </pc:sldMkLst>
        <pc:spChg chg="mod">
          <ac:chgData name="Guest User" userId="S::urn:spo:tenantanon#ec2ea6fe-fa17-4d76-bbf3-927fed5a14f7::" providerId="AD" clId="Web-{4777768E-F7FA-5396-14F4-F324A1905C63}" dt="2025-09-06T02:40:21.884" v="47" actId="20577"/>
          <ac:spMkLst>
            <pc:docMk/>
            <pc:sldMk cId="3459590663" sldId="347"/>
            <ac:spMk id="2" creationId="{D3A9F9EB-BF6F-F929-133E-91B86B7F2807}"/>
          </ac:spMkLst>
        </pc:spChg>
      </pc:sldChg>
    </pc:docChg>
  </pc:docChgLst>
  <pc:docChgLst>
    <pc:chgData name="Guest User" userId="S::urn:spo:tenantanon#ec2ea6fe-fa17-4d76-bbf3-927fed5a14f7::" providerId="AD" clId="Web-{8DDEA8D2-BD3A-6CA1-2AD3-D2254AD07175}"/>
    <pc:docChg chg="addSld delSld modSld modSection">
      <pc:chgData name="Guest User" userId="S::urn:spo:tenantanon#ec2ea6fe-fa17-4d76-bbf3-927fed5a14f7::" providerId="AD" clId="Web-{8DDEA8D2-BD3A-6CA1-2AD3-D2254AD07175}" dt="2025-09-08T02:29:44.735" v="378"/>
      <pc:docMkLst>
        <pc:docMk/>
      </pc:docMkLst>
      <pc:sldChg chg="modSp">
        <pc:chgData name="Guest User" userId="S::urn:spo:tenantanon#ec2ea6fe-fa17-4d76-bbf3-927fed5a14f7::" providerId="AD" clId="Web-{8DDEA8D2-BD3A-6CA1-2AD3-D2254AD07175}" dt="2025-09-08T02:28:21.752" v="339" actId="14100"/>
        <pc:sldMkLst>
          <pc:docMk/>
          <pc:sldMk cId="2585388427" sldId="266"/>
        </pc:sldMkLst>
        <pc:spChg chg="mod">
          <ac:chgData name="Guest User" userId="S::urn:spo:tenantanon#ec2ea6fe-fa17-4d76-bbf3-927fed5a14f7::" providerId="AD" clId="Web-{8DDEA8D2-BD3A-6CA1-2AD3-D2254AD07175}" dt="2025-09-08T02:28:21.752" v="339" actId="14100"/>
          <ac:spMkLst>
            <pc:docMk/>
            <pc:sldMk cId="2585388427" sldId="266"/>
            <ac:spMk id="3" creationId="{425CFC2F-D16D-202D-2550-A409144E42D6}"/>
          </ac:spMkLst>
        </pc:spChg>
      </pc:sldChg>
      <pc:sldChg chg="modSp">
        <pc:chgData name="Guest User" userId="S::urn:spo:tenantanon#ec2ea6fe-fa17-4d76-bbf3-927fed5a14f7::" providerId="AD" clId="Web-{8DDEA8D2-BD3A-6CA1-2AD3-D2254AD07175}" dt="2025-09-08T01:27:15.081" v="270" actId="20577"/>
        <pc:sldMkLst>
          <pc:docMk/>
          <pc:sldMk cId="1366083371" sldId="342"/>
        </pc:sldMkLst>
        <pc:spChg chg="mod">
          <ac:chgData name="Guest User" userId="S::urn:spo:tenantanon#ec2ea6fe-fa17-4d76-bbf3-927fed5a14f7::" providerId="AD" clId="Web-{8DDEA8D2-BD3A-6CA1-2AD3-D2254AD07175}" dt="2025-09-08T01:27:15.081" v="270" actId="20577"/>
          <ac:spMkLst>
            <pc:docMk/>
            <pc:sldMk cId="1366083371" sldId="342"/>
            <ac:spMk id="3" creationId="{74E995AC-63C8-2705-EB3A-70E263B91CD6}"/>
          </ac:spMkLst>
        </pc:spChg>
      </pc:sldChg>
      <pc:sldChg chg="del">
        <pc:chgData name="Guest User" userId="S::urn:spo:tenantanon#ec2ea6fe-fa17-4d76-bbf3-927fed5a14f7::" providerId="AD" clId="Web-{8DDEA8D2-BD3A-6CA1-2AD3-D2254AD07175}" dt="2025-09-08T01:33:30.168" v="271"/>
        <pc:sldMkLst>
          <pc:docMk/>
          <pc:sldMk cId="2066225886" sldId="344"/>
        </pc:sldMkLst>
      </pc:sldChg>
      <pc:sldChg chg="modSp new">
        <pc:chgData name="Guest User" userId="S::urn:spo:tenantanon#ec2ea6fe-fa17-4d76-bbf3-927fed5a14f7::" providerId="AD" clId="Web-{8DDEA8D2-BD3A-6CA1-2AD3-D2254AD07175}" dt="2025-09-08T01:34:57.450" v="281" actId="20577"/>
        <pc:sldMkLst>
          <pc:docMk/>
          <pc:sldMk cId="1653906396" sldId="348"/>
        </pc:sldMkLst>
        <pc:spChg chg="mod">
          <ac:chgData name="Guest User" userId="S::urn:spo:tenantanon#ec2ea6fe-fa17-4d76-bbf3-927fed5a14f7::" providerId="AD" clId="Web-{8DDEA8D2-BD3A-6CA1-2AD3-D2254AD07175}" dt="2025-09-08T01:34:57.450" v="281" actId="20577"/>
          <ac:spMkLst>
            <pc:docMk/>
            <pc:sldMk cId="1653906396" sldId="348"/>
            <ac:spMk id="2" creationId="{8CF8A5C9-C880-4D58-7F55-AF2368EC9440}"/>
          </ac:spMkLst>
        </pc:spChg>
      </pc:sldChg>
      <pc:sldChg chg="modSp new modNotes">
        <pc:chgData name="Guest User" userId="S::urn:spo:tenantanon#ec2ea6fe-fa17-4d76-bbf3-927fed5a14f7::" providerId="AD" clId="Web-{8DDEA8D2-BD3A-6CA1-2AD3-D2254AD07175}" dt="2025-09-08T02:29:44.735" v="378"/>
        <pc:sldMkLst>
          <pc:docMk/>
          <pc:sldMk cId="3166734577" sldId="349"/>
        </pc:sldMkLst>
        <pc:spChg chg="mod">
          <ac:chgData name="Guest User" userId="S::urn:spo:tenantanon#ec2ea6fe-fa17-4d76-bbf3-927fed5a14f7::" providerId="AD" clId="Web-{8DDEA8D2-BD3A-6CA1-2AD3-D2254AD07175}" dt="2025-09-08T02:29:09.876" v="352" actId="20577"/>
          <ac:spMkLst>
            <pc:docMk/>
            <pc:sldMk cId="3166734577" sldId="349"/>
            <ac:spMk id="2" creationId="{7241C2D4-82D3-2000-2A17-A29C69FAC742}"/>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dotfs\Bridge\OE325%20-%20Bridge%20Inventory%20&amp;%20Data%20(Miller)\Shared%20Info\Reports\Dashboards\AllBridgeData_6.4.1_sqlag.xlsm"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5400287678311312E-2"/>
          <c:y val="7.0598466568390889E-2"/>
          <c:w val="0.94045541841681113"/>
          <c:h val="0.72409332356065781"/>
        </c:manualLayout>
      </c:layout>
      <c:barChart>
        <c:barDir val="col"/>
        <c:grouping val="clustered"/>
        <c:varyColors val="0"/>
        <c:ser>
          <c:idx val="0"/>
          <c:order val="0"/>
          <c:tx>
            <c:strRef>
              <c:f>'Local Inspections'!$X$120</c:f>
              <c:strCache>
                <c:ptCount val="1"/>
                <c:pt idx="0">
                  <c:v>Local Inspections</c:v>
                </c:pt>
              </c:strCache>
            </c:strRef>
          </c:tx>
          <c:spPr>
            <a:solidFill>
              <a:srgbClr val="B0EEF6"/>
            </a:solidFill>
            <a:ln>
              <a:noFill/>
            </a:ln>
            <a:effectLst/>
          </c:spPr>
          <c:invertIfNegative val="0"/>
          <c:cat>
            <c:strRef>
              <c:f>'Local Inspections'!$Z$122:$AK$122</c:f>
              <c:strCache>
                <c:ptCount val="12"/>
                <c:pt idx="0">
                  <c:v>September</c:v>
                </c:pt>
                <c:pt idx="1">
                  <c:v>October</c:v>
                </c:pt>
                <c:pt idx="2">
                  <c:v>November</c:v>
                </c:pt>
                <c:pt idx="3">
                  <c:v>December</c:v>
                </c:pt>
                <c:pt idx="4">
                  <c:v>January</c:v>
                </c:pt>
                <c:pt idx="5">
                  <c:v>February</c:v>
                </c:pt>
                <c:pt idx="6">
                  <c:v>March</c:v>
                </c:pt>
                <c:pt idx="7">
                  <c:v>April</c:v>
                </c:pt>
                <c:pt idx="8">
                  <c:v>May</c:v>
                </c:pt>
                <c:pt idx="9">
                  <c:v>June</c:v>
                </c:pt>
                <c:pt idx="10">
                  <c:v>July</c:v>
                </c:pt>
                <c:pt idx="11">
                  <c:v>August</c:v>
                </c:pt>
              </c:strCache>
            </c:strRef>
          </c:cat>
          <c:val>
            <c:numRef>
              <c:f>'Local Inspections'!$Z$120:$AK$120</c:f>
              <c:numCache>
                <c:formatCode>General</c:formatCode>
                <c:ptCount val="12"/>
                <c:pt idx="0">
                  <c:v>823</c:v>
                </c:pt>
                <c:pt idx="1">
                  <c:v>1391</c:v>
                </c:pt>
                <c:pt idx="2">
                  <c:v>1328</c:v>
                </c:pt>
                <c:pt idx="3">
                  <c:v>497</c:v>
                </c:pt>
                <c:pt idx="4">
                  <c:v>116</c:v>
                </c:pt>
                <c:pt idx="5">
                  <c:v>116</c:v>
                </c:pt>
                <c:pt idx="6">
                  <c:v>147</c:v>
                </c:pt>
                <c:pt idx="7">
                  <c:v>255</c:v>
                </c:pt>
                <c:pt idx="8">
                  <c:v>131</c:v>
                </c:pt>
                <c:pt idx="9">
                  <c:v>228</c:v>
                </c:pt>
                <c:pt idx="10">
                  <c:v>305</c:v>
                </c:pt>
                <c:pt idx="11">
                  <c:v>507</c:v>
                </c:pt>
              </c:numCache>
            </c:numRef>
          </c:val>
          <c:extLst>
            <c:ext xmlns:c16="http://schemas.microsoft.com/office/drawing/2014/chart" uri="{C3380CC4-5D6E-409C-BE32-E72D297353CC}">
              <c16:uniqueId val="{00000000-3268-4ED3-8F71-0325944889A6}"/>
            </c:ext>
          </c:extLst>
        </c:ser>
        <c:ser>
          <c:idx val="1"/>
          <c:order val="1"/>
          <c:tx>
            <c:v>State Inspections</c:v>
          </c:tx>
          <c:spPr>
            <a:solidFill>
              <a:srgbClr val="00E4F1"/>
            </a:solidFill>
            <a:ln>
              <a:noFill/>
            </a:ln>
            <a:effectLst/>
          </c:spPr>
          <c:invertIfNegative val="0"/>
          <c:val>
            <c:numRef>
              <c:f>'State Inspections'!$Z$96:$AK$96</c:f>
              <c:numCache>
                <c:formatCode>General</c:formatCode>
                <c:ptCount val="12"/>
                <c:pt idx="0">
                  <c:v>155</c:v>
                </c:pt>
                <c:pt idx="1">
                  <c:v>141</c:v>
                </c:pt>
                <c:pt idx="2">
                  <c:v>64</c:v>
                </c:pt>
                <c:pt idx="3">
                  <c:v>61</c:v>
                </c:pt>
                <c:pt idx="4">
                  <c:v>164</c:v>
                </c:pt>
                <c:pt idx="5">
                  <c:v>171</c:v>
                </c:pt>
                <c:pt idx="6">
                  <c:v>198</c:v>
                </c:pt>
                <c:pt idx="7">
                  <c:v>138</c:v>
                </c:pt>
                <c:pt idx="8">
                  <c:v>111</c:v>
                </c:pt>
                <c:pt idx="9">
                  <c:v>119</c:v>
                </c:pt>
                <c:pt idx="10">
                  <c:v>193</c:v>
                </c:pt>
                <c:pt idx="11">
                  <c:v>169</c:v>
                </c:pt>
              </c:numCache>
            </c:numRef>
          </c:val>
          <c:extLst>
            <c:ext xmlns:c16="http://schemas.microsoft.com/office/drawing/2014/chart" uri="{C3380CC4-5D6E-409C-BE32-E72D297353CC}">
              <c16:uniqueId val="{00000001-3268-4ED3-8F71-0325944889A6}"/>
            </c:ext>
          </c:extLst>
        </c:ser>
        <c:dLbls>
          <c:showLegendKey val="0"/>
          <c:showVal val="0"/>
          <c:showCatName val="0"/>
          <c:showSerName val="0"/>
          <c:showPercent val="0"/>
          <c:showBubbleSize val="0"/>
        </c:dLbls>
        <c:gapWidth val="219"/>
        <c:axId val="1218496072"/>
        <c:axId val="1218490496"/>
        <c:extLst/>
      </c:barChart>
      <c:catAx>
        <c:axId val="1218496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2000" b="1" i="0" u="none" strike="noStrike" kern="1200" baseline="0">
                <a:solidFill>
                  <a:schemeClr val="tx1">
                    <a:lumMod val="65000"/>
                    <a:lumOff val="35000"/>
                  </a:schemeClr>
                </a:solidFill>
                <a:latin typeface="+mn-lt"/>
                <a:ea typeface="+mn-ea"/>
                <a:cs typeface="+mn-cs"/>
              </a:defRPr>
            </a:pPr>
            <a:endParaRPr lang="en-US"/>
          </a:p>
        </c:txPr>
        <c:crossAx val="1218490496"/>
        <c:crosses val="autoZero"/>
        <c:auto val="1"/>
        <c:lblAlgn val="ctr"/>
        <c:lblOffset val="100"/>
        <c:noMultiLvlLbl val="0"/>
      </c:catAx>
      <c:valAx>
        <c:axId val="1218490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1218496072"/>
        <c:crosses val="autoZero"/>
        <c:crossBetween val="between"/>
      </c:valAx>
      <c:spPr>
        <a:noFill/>
        <a:ln>
          <a:noFill/>
        </a:ln>
        <a:effectLst/>
      </c:spPr>
    </c:plotArea>
    <c:legend>
      <c:legendPos val="t"/>
      <c:layout>
        <c:manualLayout>
          <c:xMode val="edge"/>
          <c:yMode val="edge"/>
          <c:x val="0.47718995306900897"/>
          <c:y val="0.19682751245670183"/>
          <c:w val="0.37742368511248486"/>
          <c:h val="0.304278286205801"/>
        </c:manualLayout>
      </c:layout>
      <c:overlay val="0"/>
      <c:spPr>
        <a:solidFill>
          <a:schemeClr val="bg1"/>
        </a:solidFill>
        <a:ln>
          <a:noFill/>
        </a:ln>
        <a:effectLst/>
      </c:spPr>
      <c:txPr>
        <a:bodyPr rot="0" spcFirstLastPara="1" vertOverflow="ellipsis" vert="horz" wrap="square" anchor="ctr" anchorCtr="1"/>
        <a:lstStyle/>
        <a:p>
          <a:pPr>
            <a:defRPr sz="28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5A3A0C0-77AF-D03D-7601-4401894C84B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6D338C0-E8C0-D729-D5F6-86DBFC4A5AC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A3E419-6485-41D5-BD1F-FCB3E65F1FB0}" type="datetimeFigureOut">
              <a:rPr lang="en-US" smtClean="0"/>
              <a:t>9/7/2025</a:t>
            </a:fld>
            <a:endParaRPr lang="en-US"/>
          </a:p>
        </p:txBody>
      </p:sp>
      <p:sp>
        <p:nvSpPr>
          <p:cNvPr id="4" name="Footer Placeholder 3">
            <a:extLst>
              <a:ext uri="{FF2B5EF4-FFF2-40B4-BE49-F238E27FC236}">
                <a16:creationId xmlns:a16="http://schemas.microsoft.com/office/drawing/2014/main" id="{0CDA0E05-C1E5-1788-0189-EEF92315F31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3B0C98F-28FB-CD61-26AB-2F5EEEEDD90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1C40613-860D-471B-A307-E7883A4FAF6D}" type="slidenum">
              <a:rPr lang="en-US" smtClean="0"/>
              <a:t>‹#›</a:t>
            </a:fld>
            <a:endParaRPr lang="en-US"/>
          </a:p>
        </p:txBody>
      </p:sp>
    </p:spTree>
    <p:extLst>
      <p:ext uri="{BB962C8B-B14F-4D97-AF65-F5344CB8AC3E}">
        <p14:creationId xmlns:p14="http://schemas.microsoft.com/office/powerpoint/2010/main" val="14954542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DBCA53-3D4E-4B19-A3E5-456792D02165}" type="datetimeFigureOut">
              <a:rPr lang="en-US" smtClean="0"/>
              <a:t>9/7/2025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28C5F6B-9978-4E8F-823A-7CA25D0C01A7}" type="slidenum">
              <a:rPr lang="en-US" smtClean="0"/>
              <a:t>‹#›</a:t>
            </a:fld>
            <a:endParaRPr lang="en-US"/>
          </a:p>
        </p:txBody>
      </p:sp>
    </p:spTree>
    <p:extLst>
      <p:ext uri="{BB962C8B-B14F-4D97-AF65-F5344CB8AC3E}">
        <p14:creationId xmlns:p14="http://schemas.microsoft.com/office/powerpoint/2010/main" val="908445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is it going? Give a summary of impressions from the introductions and where people are at with implementation</a:t>
            </a:r>
          </a:p>
          <a:p>
            <a:endParaRPr lang="en-US" dirty="0"/>
          </a:p>
          <a:p>
            <a:r>
              <a:rPr lang="en-US" dirty="0"/>
              <a:t>What do you need and how can we assist might be </a:t>
            </a:r>
            <a:r>
              <a:rPr lang="en-US" dirty="0" err="1"/>
              <a:t>Mentimeter</a:t>
            </a:r>
            <a:r>
              <a:rPr lang="en-US" dirty="0"/>
              <a:t> material. I will need assistance with managing that if we go that way.</a:t>
            </a:r>
          </a:p>
        </p:txBody>
      </p:sp>
      <p:sp>
        <p:nvSpPr>
          <p:cNvPr id="4" name="Slide Number Placeholder 3"/>
          <p:cNvSpPr>
            <a:spLocks noGrp="1"/>
          </p:cNvSpPr>
          <p:nvPr>
            <p:ph type="sldNum" sz="quarter" idx="5"/>
          </p:nvPr>
        </p:nvSpPr>
        <p:spPr/>
        <p:txBody>
          <a:bodyPr/>
          <a:lstStyle/>
          <a:p>
            <a:fld id="{028C5F6B-9978-4E8F-823A-7CA25D0C01A7}" type="slidenum">
              <a:rPr lang="en-US" smtClean="0"/>
              <a:t>2</a:t>
            </a:fld>
            <a:endParaRPr lang="en-US"/>
          </a:p>
        </p:txBody>
      </p:sp>
    </p:spTree>
    <p:extLst>
      <p:ext uri="{BB962C8B-B14F-4D97-AF65-F5344CB8AC3E}">
        <p14:creationId xmlns:p14="http://schemas.microsoft.com/office/powerpoint/2010/main" val="3309316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Security and access are configurable by role.</a:t>
            </a:r>
          </a:p>
          <a:p>
            <a:r>
              <a:rPr lang="en-US" dirty="0"/>
              <a:t>Users can configure their landing page. </a:t>
            </a:r>
          </a:p>
          <a:p>
            <a:r>
              <a:rPr lang="en-US" dirty="0"/>
              <a:t>This page is a typical starting point for someone in and inspector role.</a:t>
            </a:r>
          </a:p>
        </p:txBody>
      </p:sp>
      <p:sp>
        <p:nvSpPr>
          <p:cNvPr id="4" name="Slide Number Placeholder 3"/>
          <p:cNvSpPr>
            <a:spLocks noGrp="1"/>
          </p:cNvSpPr>
          <p:nvPr>
            <p:ph type="sldNum" sz="quarter" idx="5"/>
          </p:nvPr>
        </p:nvSpPr>
        <p:spPr/>
        <p:txBody>
          <a:bodyPr/>
          <a:lstStyle/>
          <a:p>
            <a:fld id="{EB4922A1-606F-40D6-A1A9-9A0C33B9EAB6}" type="slidenum">
              <a:rPr lang="en-US" smtClean="0"/>
              <a:t>20</a:t>
            </a:fld>
            <a:endParaRPr lang="en-US"/>
          </a:p>
        </p:txBody>
      </p:sp>
    </p:spTree>
    <p:extLst>
      <p:ext uri="{BB962C8B-B14F-4D97-AF65-F5344CB8AC3E}">
        <p14:creationId xmlns:p14="http://schemas.microsoft.com/office/powerpoint/2010/main" val="40537637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quickly flips between light and dark modes. This screen shows a condition reporting page.</a:t>
            </a:r>
          </a:p>
        </p:txBody>
      </p:sp>
      <p:sp>
        <p:nvSpPr>
          <p:cNvPr id="4" name="Slide Number Placeholder 3"/>
          <p:cNvSpPr>
            <a:spLocks noGrp="1"/>
          </p:cNvSpPr>
          <p:nvPr>
            <p:ph type="sldNum" sz="quarter" idx="5"/>
          </p:nvPr>
        </p:nvSpPr>
        <p:spPr/>
        <p:txBody>
          <a:bodyPr/>
          <a:lstStyle/>
          <a:p>
            <a:fld id="{EB4922A1-606F-40D6-A1A9-9A0C33B9EAB6}" type="slidenum">
              <a:rPr lang="en-US" smtClean="0"/>
              <a:t>21</a:t>
            </a:fld>
            <a:endParaRPr lang="en-US"/>
          </a:p>
        </p:txBody>
      </p:sp>
    </p:spTree>
    <p:extLst>
      <p:ext uri="{BB962C8B-B14F-4D97-AF65-F5344CB8AC3E}">
        <p14:creationId xmlns:p14="http://schemas.microsoft.com/office/powerpoint/2010/main" val="12255495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inspection cycle is seasonal and kicking into full swing just as we roll out BrM 7.</a:t>
            </a:r>
          </a:p>
        </p:txBody>
      </p:sp>
      <p:sp>
        <p:nvSpPr>
          <p:cNvPr id="4" name="Slide Number Placeholder 3"/>
          <p:cNvSpPr>
            <a:spLocks noGrp="1"/>
          </p:cNvSpPr>
          <p:nvPr>
            <p:ph type="sldNum" sz="quarter" idx="5"/>
          </p:nvPr>
        </p:nvSpPr>
        <p:spPr/>
        <p:txBody>
          <a:bodyPr/>
          <a:lstStyle/>
          <a:p>
            <a:fld id="{EB4922A1-606F-40D6-A1A9-9A0C33B9EAB6}" type="slidenum">
              <a:rPr lang="en-US" smtClean="0"/>
              <a:t>22</a:t>
            </a:fld>
            <a:endParaRPr lang="en-US"/>
          </a:p>
        </p:txBody>
      </p:sp>
    </p:spTree>
    <p:extLst>
      <p:ext uri="{BB962C8B-B14F-4D97-AF65-F5344CB8AC3E}">
        <p14:creationId xmlns:p14="http://schemas.microsoft.com/office/powerpoint/2010/main" val="3429294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This slide is blan</a:t>
            </a:r>
          </a:p>
        </p:txBody>
      </p:sp>
      <p:sp>
        <p:nvSpPr>
          <p:cNvPr id="4" name="Slide Number Placeholder 3"/>
          <p:cNvSpPr>
            <a:spLocks noGrp="1"/>
          </p:cNvSpPr>
          <p:nvPr>
            <p:ph type="sldNum" sz="quarter" idx="5"/>
          </p:nvPr>
        </p:nvSpPr>
        <p:spPr/>
        <p:txBody>
          <a:bodyPr/>
          <a:lstStyle/>
          <a:p>
            <a:fld id="{028C5F6B-9978-4E8F-823A-7CA25D0C01A7}" type="slidenum">
              <a:rPr lang="en-US" smtClean="0"/>
              <a:t>3</a:t>
            </a:fld>
            <a:endParaRPr lang="en-US"/>
          </a:p>
        </p:txBody>
      </p:sp>
    </p:spTree>
    <p:extLst>
      <p:ext uri="{BB962C8B-B14F-4D97-AF65-F5344CB8AC3E}">
        <p14:creationId xmlns:p14="http://schemas.microsoft.com/office/powerpoint/2010/main" val="20804111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recycled from a slide I stole from David Hedeen and put into a deck for an NDOT Deputy Director who has to talk to some legislators this week. I wanted them to know that there are real people behind this work.</a:t>
            </a:r>
          </a:p>
          <a:p>
            <a:endParaRPr lang="en-US" dirty="0"/>
          </a:p>
          <a:p>
            <a:r>
              <a:rPr lang="en-US" dirty="0"/>
              <a:t>This is software built for the states by the states with coast-to-coast collaboration.</a:t>
            </a:r>
          </a:p>
          <a:p>
            <a:r>
              <a:rPr lang="en-US" b="1" dirty="0">
                <a:highlight>
                  <a:srgbClr val="FFFF00"/>
                </a:highlight>
              </a:rPr>
              <a:t>Maybe add something about who I am. </a:t>
            </a:r>
            <a:r>
              <a:rPr lang="en-US" dirty="0"/>
              <a:t>Nebraska has been involved since the beginning of the development of PONTIS, the prior AASHTO Bridge Management software, which was replaced by BrM in 2014.</a:t>
            </a:r>
          </a:p>
          <a:p>
            <a:r>
              <a:rPr lang="en-US" dirty="0"/>
              <a:t>The BrM Business model of collaborative development controls costs and provides flexible design to meet agencies varying business practices.</a:t>
            </a:r>
          </a:p>
          <a:p>
            <a:r>
              <a:rPr lang="en-US" dirty="0"/>
              <a:t>The Task Force includes subject matter experts and also liaisons in supporting roles from other AASHTOWare groups.</a:t>
            </a:r>
          </a:p>
          <a:p>
            <a:r>
              <a:rPr lang="en-US" dirty="0"/>
              <a:t>In the front row, L to R </a:t>
            </a:r>
          </a:p>
          <a:p>
            <a:r>
              <a:rPr lang="en-US" dirty="0"/>
              <a:t>TF member from SC DOT, Emily Bickley, </a:t>
            </a:r>
          </a:p>
          <a:p>
            <a:r>
              <a:rPr lang="en-US" dirty="0"/>
              <a:t>TF member from CA DOT Justin </a:t>
            </a:r>
            <a:r>
              <a:rPr lang="en-US" dirty="0" err="1"/>
              <a:t>Alameres</a:t>
            </a:r>
            <a:r>
              <a:rPr lang="en-US" dirty="0"/>
              <a:t>,</a:t>
            </a:r>
          </a:p>
          <a:p>
            <a:r>
              <a:rPr lang="en-US" dirty="0"/>
              <a:t>Former T&amp;AA </a:t>
            </a:r>
            <a:r>
              <a:rPr lang="en-US" dirty="0" err="1"/>
              <a:t>Liason</a:t>
            </a:r>
            <a:r>
              <a:rPr lang="en-US" dirty="0"/>
              <a:t> from Nebraska DOT, Lou Anne Daugherty  </a:t>
            </a:r>
          </a:p>
          <a:p>
            <a:r>
              <a:rPr lang="en-US" dirty="0"/>
              <a:t>Back row L to R</a:t>
            </a:r>
          </a:p>
          <a:p>
            <a:r>
              <a:rPr lang="en-US" dirty="0"/>
              <a:t>TF member from RI DOT, Craig Nazareth </a:t>
            </a:r>
          </a:p>
          <a:p>
            <a:r>
              <a:rPr lang="en-US" dirty="0"/>
              <a:t>Yours truly, Current TF Chairperson from Nebraska DOT Kent Miller</a:t>
            </a:r>
          </a:p>
          <a:p>
            <a:r>
              <a:rPr lang="en-US" dirty="0"/>
              <a:t>Former TF Chairperson from MN DOT, David Hedeen who has since gone to heaven with a role with SCOA.</a:t>
            </a:r>
          </a:p>
          <a:p>
            <a:r>
              <a:rPr lang="en-US" dirty="0"/>
              <a:t>TF member and current TF Vice Chairperson, Jacob Armour.</a:t>
            </a:r>
          </a:p>
          <a:p>
            <a:r>
              <a:rPr lang="en-US" dirty="0"/>
              <a:t>This photo is a little out of date. Lou Anne has since moved to a liaison role with BrDR and the current T&amp;AA liaison is Jim Remsey from SC DOT. That’s why she’s wearing shades.</a:t>
            </a:r>
          </a:p>
          <a:p>
            <a:endParaRPr lang="en-US" dirty="0"/>
          </a:p>
          <a:p>
            <a:endParaRPr lang="en-US" dirty="0"/>
          </a:p>
        </p:txBody>
      </p:sp>
      <p:sp>
        <p:nvSpPr>
          <p:cNvPr id="4" name="Slide Number Placeholder 3"/>
          <p:cNvSpPr>
            <a:spLocks noGrp="1"/>
          </p:cNvSpPr>
          <p:nvPr>
            <p:ph type="sldNum" sz="quarter" idx="5"/>
          </p:nvPr>
        </p:nvSpPr>
        <p:spPr/>
        <p:txBody>
          <a:bodyPr/>
          <a:lstStyle/>
          <a:p>
            <a:fld id="{EB1E41B7-BBE8-4A69-AD3D-3A87919DC7E2}" type="slidenum">
              <a:rPr lang="en-US" smtClean="0"/>
              <a:t>3</a:t>
            </a:fld>
            <a:endParaRPr lang="en-US"/>
          </a:p>
        </p:txBody>
      </p:sp>
    </p:spTree>
    <p:extLst>
      <p:ext uri="{BB962C8B-B14F-4D97-AF65-F5344CB8AC3E}">
        <p14:creationId xmlns:p14="http://schemas.microsoft.com/office/powerpoint/2010/main" val="17568555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 UG priorities and how to deliver. Maybe add a slide about how that has gone.</a:t>
            </a:r>
          </a:p>
          <a:p>
            <a:r>
              <a:rPr lang="en-US" dirty="0"/>
              <a:t>How often and how long we meet. How we fit this into our working life obligations.</a:t>
            </a:r>
          </a:p>
          <a:p>
            <a:endParaRPr lang="en-US" dirty="0"/>
          </a:p>
        </p:txBody>
      </p:sp>
      <p:sp>
        <p:nvSpPr>
          <p:cNvPr id="4" name="Slide Number Placeholder 3"/>
          <p:cNvSpPr>
            <a:spLocks noGrp="1"/>
          </p:cNvSpPr>
          <p:nvPr>
            <p:ph type="sldNum" sz="quarter" idx="5"/>
          </p:nvPr>
        </p:nvSpPr>
        <p:spPr/>
        <p:txBody>
          <a:bodyPr/>
          <a:lstStyle/>
          <a:p>
            <a:fld id="{028C5F6B-9978-4E8F-823A-7CA25D0C01A7}" type="slidenum">
              <a:rPr lang="en-US" smtClean="0"/>
              <a:t>4</a:t>
            </a:fld>
            <a:endParaRPr lang="en-US"/>
          </a:p>
        </p:txBody>
      </p:sp>
    </p:spTree>
    <p:extLst>
      <p:ext uri="{BB962C8B-B14F-4D97-AF65-F5344CB8AC3E}">
        <p14:creationId xmlns:p14="http://schemas.microsoft.com/office/powerpoint/2010/main" val="12274301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from a discussion and a document that was started by Jacob Armour. The TF looks at priorities and strategic alignment with AASHTO every now and then to try to keep some perspective about where we are in the process of getting to where we want to be.</a:t>
            </a:r>
          </a:p>
        </p:txBody>
      </p:sp>
      <p:sp>
        <p:nvSpPr>
          <p:cNvPr id="4" name="Slide Number Placeholder 3"/>
          <p:cNvSpPr>
            <a:spLocks noGrp="1"/>
          </p:cNvSpPr>
          <p:nvPr>
            <p:ph type="sldNum" sz="quarter" idx="5"/>
          </p:nvPr>
        </p:nvSpPr>
        <p:spPr/>
        <p:txBody>
          <a:bodyPr/>
          <a:lstStyle/>
          <a:p>
            <a:fld id="{028C5F6B-9978-4E8F-823A-7CA25D0C01A7}" type="slidenum">
              <a:rPr lang="en-US" smtClean="0"/>
              <a:t>8</a:t>
            </a:fld>
            <a:endParaRPr lang="en-US"/>
          </a:p>
        </p:txBody>
      </p:sp>
    </p:spTree>
    <p:extLst>
      <p:ext uri="{BB962C8B-B14F-4D97-AF65-F5344CB8AC3E}">
        <p14:creationId xmlns:p14="http://schemas.microsoft.com/office/powerpoint/2010/main" val="3846166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28C5F6B-9978-4E8F-823A-7CA25D0C01A7}" type="slidenum">
              <a:rPr lang="en-US" smtClean="0"/>
              <a:t>10</a:t>
            </a:fld>
            <a:endParaRPr lang="en-US"/>
          </a:p>
        </p:txBody>
      </p:sp>
    </p:spTree>
    <p:extLst>
      <p:ext uri="{BB962C8B-B14F-4D97-AF65-F5344CB8AC3E}">
        <p14:creationId xmlns:p14="http://schemas.microsoft.com/office/powerpoint/2010/main" val="20795777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Something on TAGS. And open position?</a:t>
            </a:r>
          </a:p>
        </p:txBody>
      </p:sp>
      <p:sp>
        <p:nvSpPr>
          <p:cNvPr id="4" name="Slide Number Placeholder 3"/>
          <p:cNvSpPr>
            <a:spLocks noGrp="1"/>
          </p:cNvSpPr>
          <p:nvPr>
            <p:ph type="sldNum" sz="quarter" idx="5"/>
          </p:nvPr>
        </p:nvSpPr>
        <p:spPr/>
        <p:txBody>
          <a:bodyPr/>
          <a:lstStyle/>
          <a:p>
            <a:fld id="{028C5F6B-9978-4E8F-823A-7CA25D0C01A7}" type="slidenum">
              <a:rPr lang="en-US" smtClean="0"/>
              <a:t>11</a:t>
            </a:fld>
            <a:endParaRPr lang="en-US"/>
          </a:p>
        </p:txBody>
      </p:sp>
    </p:spTree>
    <p:extLst>
      <p:ext uri="{BB962C8B-B14F-4D97-AF65-F5344CB8AC3E}">
        <p14:creationId xmlns:p14="http://schemas.microsoft.com/office/powerpoint/2010/main" val="42205743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Calibri"/>
                <a:ea typeface="Calibri"/>
                <a:cs typeface="Calibri"/>
              </a:rPr>
              <a:t>Add TF and Mayvue</a:t>
            </a:r>
          </a:p>
        </p:txBody>
      </p:sp>
      <p:sp>
        <p:nvSpPr>
          <p:cNvPr id="4" name="Slide Number Placeholder 3"/>
          <p:cNvSpPr>
            <a:spLocks noGrp="1"/>
          </p:cNvSpPr>
          <p:nvPr>
            <p:ph type="sldNum" sz="quarter" idx="5"/>
          </p:nvPr>
        </p:nvSpPr>
        <p:spPr/>
        <p:txBody>
          <a:bodyPr/>
          <a:lstStyle/>
          <a:p>
            <a:fld id="{028C5F6B-9978-4E8F-823A-7CA25D0C01A7}" type="slidenum">
              <a:rPr lang="en-US" smtClean="0"/>
              <a:t>12</a:t>
            </a:fld>
            <a:endParaRPr lang="en-US"/>
          </a:p>
        </p:txBody>
      </p:sp>
    </p:spTree>
    <p:extLst>
      <p:ext uri="{BB962C8B-B14F-4D97-AF65-F5344CB8AC3E}">
        <p14:creationId xmlns:p14="http://schemas.microsoft.com/office/powerpoint/2010/main" val="2671965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Nebraska shut down the previous version on July 31, 2025, and opened up the current version on August 11, 2025, after a two-week configuration period.</a:t>
            </a:r>
          </a:p>
          <a:p>
            <a:r>
              <a:rPr lang="en-US" dirty="0"/>
              <a:t>Some pages of the UI that will be shown are still under review and development</a:t>
            </a:r>
          </a:p>
        </p:txBody>
      </p:sp>
      <p:sp>
        <p:nvSpPr>
          <p:cNvPr id="4" name="Slide Number Placeholder 3"/>
          <p:cNvSpPr>
            <a:spLocks noGrp="1"/>
          </p:cNvSpPr>
          <p:nvPr>
            <p:ph type="sldNum" sz="quarter" idx="5"/>
          </p:nvPr>
        </p:nvSpPr>
        <p:spPr/>
        <p:txBody>
          <a:bodyPr/>
          <a:lstStyle/>
          <a:p>
            <a:fld id="{EB4922A1-606F-40D6-A1A9-9A0C33B9EAB6}" type="slidenum">
              <a:rPr lang="en-US" smtClean="0"/>
              <a:t>19</a:t>
            </a:fld>
            <a:endParaRPr lang="en-US"/>
          </a:p>
        </p:txBody>
      </p:sp>
    </p:spTree>
    <p:extLst>
      <p:ext uri="{BB962C8B-B14F-4D97-AF65-F5344CB8AC3E}">
        <p14:creationId xmlns:p14="http://schemas.microsoft.com/office/powerpoint/2010/main" val="15453636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0DF542CC-A157-2FB6-17E0-0BB8D4086515}"/>
              </a:ext>
            </a:extLst>
          </p:cNvPr>
          <p:cNvSpPr txBox="1"/>
          <p:nvPr userDrawn="1"/>
        </p:nvSpPr>
        <p:spPr>
          <a:xfrm>
            <a:off x="1047750" y="8602662"/>
            <a:ext cx="16192500" cy="1200329"/>
          </a:xfrm>
          <a:prstGeom prst="rect">
            <a:avLst/>
          </a:prstGeom>
          <a:noFill/>
        </p:spPr>
        <p:txBody>
          <a:bodyPr wrap="square" rtlCol="0">
            <a:spAutoFit/>
          </a:bodyPr>
          <a:lstStyle/>
          <a:p>
            <a:pPr algn="ctr"/>
            <a:r>
              <a:rPr lang="en-US" sz="3600">
                <a:solidFill>
                  <a:schemeClr val="bg1"/>
                </a:solidFill>
              </a:rPr>
              <a:t>2025 Bridge Management User Group Meeting </a:t>
            </a:r>
          </a:p>
          <a:p>
            <a:pPr algn="ctr"/>
            <a:r>
              <a:rPr lang="en-US" sz="3600">
                <a:solidFill>
                  <a:schemeClr val="bg1"/>
                </a:solidFill>
              </a:rPr>
              <a:t>Providence, RI | September 9-10, 2025</a:t>
            </a:r>
          </a:p>
        </p:txBody>
      </p:sp>
      <p:sp>
        <p:nvSpPr>
          <p:cNvPr id="2" name="Title 1">
            <a:extLst>
              <a:ext uri="{FF2B5EF4-FFF2-40B4-BE49-F238E27FC236}">
                <a16:creationId xmlns:a16="http://schemas.microsoft.com/office/drawing/2014/main" id="{556FF918-5C0E-6F63-E36E-473CB23443FE}"/>
              </a:ext>
            </a:extLst>
          </p:cNvPr>
          <p:cNvSpPr>
            <a:spLocks noGrp="1"/>
          </p:cNvSpPr>
          <p:nvPr>
            <p:ph type="ctrTitle"/>
          </p:nvPr>
        </p:nvSpPr>
        <p:spPr>
          <a:xfrm>
            <a:off x="2286000" y="1684338"/>
            <a:ext cx="13716000" cy="3581400"/>
          </a:xfrm>
        </p:spPr>
        <p:txBody>
          <a:bodyPr anchor="b"/>
          <a:lstStyle>
            <a:lvl1pPr algn="ctr">
              <a:defRPr sz="6000" b="1">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9F2F1997-F9A8-24BD-92FB-A8FA4C6D3F4D}"/>
              </a:ext>
            </a:extLst>
          </p:cNvPr>
          <p:cNvSpPr>
            <a:spLocks noGrp="1"/>
          </p:cNvSpPr>
          <p:nvPr>
            <p:ph type="subTitle" idx="1"/>
          </p:nvPr>
        </p:nvSpPr>
        <p:spPr>
          <a:xfrm>
            <a:off x="2286000" y="5403850"/>
            <a:ext cx="13716000" cy="2482850"/>
          </a:xfrm>
        </p:spPr>
        <p:txBody>
          <a:bodyPr>
            <a:normAutofit/>
          </a:bodyPr>
          <a:lstStyle>
            <a:lvl1pPr marL="0" indent="0" algn="ctr">
              <a:buNone/>
              <a:defRPr sz="36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12" name="Picture 11">
            <a:extLst>
              <a:ext uri="{FF2B5EF4-FFF2-40B4-BE49-F238E27FC236}">
                <a16:creationId xmlns:a16="http://schemas.microsoft.com/office/drawing/2014/main" id="{1F8DF7D7-0775-AB39-FDA8-0A52F74DF28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951479" y="852694"/>
            <a:ext cx="4385042" cy="1387063"/>
          </a:xfrm>
          <a:prstGeom prst="rect">
            <a:avLst/>
          </a:prstGeom>
        </p:spPr>
      </p:pic>
      <p:sp>
        <p:nvSpPr>
          <p:cNvPr id="4" name="Date Placeholder 3">
            <a:extLst>
              <a:ext uri="{FF2B5EF4-FFF2-40B4-BE49-F238E27FC236}">
                <a16:creationId xmlns:a16="http://schemas.microsoft.com/office/drawing/2014/main" id="{80E62B29-378D-B17E-0207-D202FB28A0E4}"/>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6" name="Slide Number Placeholder 5">
            <a:extLst>
              <a:ext uri="{FF2B5EF4-FFF2-40B4-BE49-F238E27FC236}">
                <a16:creationId xmlns:a16="http://schemas.microsoft.com/office/drawing/2014/main" id="{3DE630FF-4110-8074-B64D-62A59F8A4AFD}"/>
              </a:ext>
            </a:extLst>
          </p:cNvPr>
          <p:cNvSpPr>
            <a:spLocks noGrp="1"/>
          </p:cNvSpPr>
          <p:nvPr>
            <p:ph type="sldNum" sz="quarter" idx="12"/>
          </p:nvPr>
        </p:nvSpPr>
        <p:spPr/>
        <p:txBody>
          <a:bodyPr/>
          <a:lstStyle/>
          <a:p>
            <a:fld id="{F0BA9021-BBAF-46D6-85DF-A29453707E29}" type="slidenum">
              <a:rPr lang="en-US" smtClean="0"/>
              <a:t>‹#›</a:t>
            </a:fld>
            <a:endParaRPr lang="en-US"/>
          </a:p>
        </p:txBody>
      </p:sp>
    </p:spTree>
    <p:extLst>
      <p:ext uri="{BB962C8B-B14F-4D97-AF65-F5344CB8AC3E}">
        <p14:creationId xmlns:p14="http://schemas.microsoft.com/office/powerpoint/2010/main" val="104103076"/>
      </p:ext>
    </p:extLst>
  </p:cSld>
  <p:clrMapOvr>
    <a:masterClrMapping/>
  </p:clrMapOvr>
  <p:hf sldNum="0"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D9F275-BB21-7E1B-AB2C-D73A8BB71566}"/>
              </a:ext>
            </a:extLst>
          </p:cNvPr>
          <p:cNvSpPr>
            <a:spLocks noGrp="1"/>
          </p:cNvSpPr>
          <p:nvPr>
            <p:ph type="title"/>
          </p:nvPr>
        </p:nvSpPr>
        <p:spPr/>
        <p:txBody>
          <a:bodyPr>
            <a:normAutofit/>
          </a:bodyPr>
          <a:lstStyle>
            <a:lvl1pPr>
              <a:defRPr sz="6000" b="1">
                <a:solidFill>
                  <a:schemeClr val="bg1"/>
                </a:solidFill>
              </a:defRPr>
            </a:lvl1pPr>
          </a:lstStyle>
          <a:p>
            <a:r>
              <a:rPr lang="en-US"/>
              <a:t>Click to edit Master title style</a:t>
            </a:r>
          </a:p>
        </p:txBody>
      </p:sp>
      <p:sp>
        <p:nvSpPr>
          <p:cNvPr id="3" name="Vertical Text Placeholder 2">
            <a:extLst>
              <a:ext uri="{FF2B5EF4-FFF2-40B4-BE49-F238E27FC236}">
                <a16:creationId xmlns:a16="http://schemas.microsoft.com/office/drawing/2014/main" id="{BCD3EFC4-3CD3-7E78-A086-E237537A94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3965FD1-8C7C-3509-2199-62643F08AFA7}"/>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5" name="Footer Placeholder 4">
            <a:extLst>
              <a:ext uri="{FF2B5EF4-FFF2-40B4-BE49-F238E27FC236}">
                <a16:creationId xmlns:a16="http://schemas.microsoft.com/office/drawing/2014/main" id="{4781F0F3-74A9-E1A4-2EB4-7408979CA7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A88B0B-C5AD-8B69-7C74-E3D20C0819CF}"/>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7" name="Picture 6">
            <a:extLst>
              <a:ext uri="{FF2B5EF4-FFF2-40B4-BE49-F238E27FC236}">
                <a16:creationId xmlns:a16="http://schemas.microsoft.com/office/drawing/2014/main" id="{2540102D-DE5A-0C76-7CE5-9F30CEEF31BF}"/>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3170397972"/>
      </p:ext>
    </p:extLst>
  </p:cSld>
  <p:clrMapOvr>
    <a:masterClrMapping/>
  </p:clrMapOvr>
  <p:hf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875AE69-BABD-8227-140B-B08DF35041A6}"/>
              </a:ext>
            </a:extLst>
          </p:cNvPr>
          <p:cNvSpPr>
            <a:spLocks noGrp="1"/>
          </p:cNvSpPr>
          <p:nvPr>
            <p:ph type="title" orient="vert"/>
          </p:nvPr>
        </p:nvSpPr>
        <p:spPr>
          <a:xfrm>
            <a:off x="13087350" y="547688"/>
            <a:ext cx="3943350" cy="871855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B62A34A-F129-C1F1-B6D5-0BC17549D859}"/>
              </a:ext>
            </a:extLst>
          </p:cNvPr>
          <p:cNvSpPr>
            <a:spLocks noGrp="1"/>
          </p:cNvSpPr>
          <p:nvPr>
            <p:ph type="body" orient="vert" idx="1"/>
          </p:nvPr>
        </p:nvSpPr>
        <p:spPr>
          <a:xfrm>
            <a:off x="1257300" y="547688"/>
            <a:ext cx="11677650" cy="87185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9C6DC25-9B20-21BB-BDD6-1F112B2C133C}"/>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5" name="Footer Placeholder 4">
            <a:extLst>
              <a:ext uri="{FF2B5EF4-FFF2-40B4-BE49-F238E27FC236}">
                <a16:creationId xmlns:a16="http://schemas.microsoft.com/office/drawing/2014/main" id="{0C17FD16-E037-B5FD-9A24-F5BA04AAE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0C92B9-A641-385B-A4FA-12B1C91FA43C}"/>
              </a:ext>
            </a:extLst>
          </p:cNvPr>
          <p:cNvSpPr>
            <a:spLocks noGrp="1"/>
          </p:cNvSpPr>
          <p:nvPr>
            <p:ph type="sldNum" sz="quarter" idx="12"/>
          </p:nvPr>
        </p:nvSpPr>
        <p:spPr/>
        <p:txBody>
          <a:bodyPr/>
          <a:lstStyle/>
          <a:p>
            <a:fld id="{F0BA9021-BBAF-46D6-85DF-A29453707E29}" type="slidenum">
              <a:rPr lang="en-US" smtClean="0"/>
              <a:t>‹#›</a:t>
            </a:fld>
            <a:endParaRPr lang="en-US"/>
          </a:p>
        </p:txBody>
      </p:sp>
    </p:spTree>
    <p:extLst>
      <p:ext uri="{BB962C8B-B14F-4D97-AF65-F5344CB8AC3E}">
        <p14:creationId xmlns:p14="http://schemas.microsoft.com/office/powerpoint/2010/main" val="2815630890"/>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330016-B431-0B3B-8D8A-8D442A9385A0}"/>
              </a:ext>
            </a:extLst>
          </p:cNvPr>
          <p:cNvSpPr>
            <a:spLocks noGrp="1"/>
          </p:cNvSpPr>
          <p:nvPr>
            <p:ph type="title"/>
          </p:nvPr>
        </p:nvSpPr>
        <p:spPr/>
        <p:txBody>
          <a:bodyPr/>
          <a:lstStyle>
            <a:lvl1pPr>
              <a:defRPr b="1">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70612F1B-B08A-F896-3242-5FB5FFA9206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83CCD6-F342-DAF1-73C2-4AB4980D69DF}"/>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5" name="Footer Placeholder 4">
            <a:extLst>
              <a:ext uri="{FF2B5EF4-FFF2-40B4-BE49-F238E27FC236}">
                <a16:creationId xmlns:a16="http://schemas.microsoft.com/office/drawing/2014/main" id="{F73B4533-1E64-0BA3-A177-F5302BAEDC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C1F93BD-46E2-116C-2394-CC062A6C3387}"/>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7" name="Picture 6">
            <a:extLst>
              <a:ext uri="{FF2B5EF4-FFF2-40B4-BE49-F238E27FC236}">
                <a16:creationId xmlns:a16="http://schemas.microsoft.com/office/drawing/2014/main" id="{0963E213-6270-2357-848C-DD054D8FFBC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
        <p:nvSpPr>
          <p:cNvPr id="8" name="TextBox 7">
            <a:extLst>
              <a:ext uri="{FF2B5EF4-FFF2-40B4-BE49-F238E27FC236}">
                <a16:creationId xmlns:a16="http://schemas.microsoft.com/office/drawing/2014/main" id="{BEF635A1-FD1B-3DC9-1F9A-2EB3848F16DA}"/>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chemeClr val="tx1"/>
                </a:solidFill>
                <a:latin typeface="Söhne Italics"/>
                <a:ea typeface="Söhne Italics"/>
                <a:cs typeface="Söhne Italics"/>
                <a:sym typeface="Söhne Italics"/>
              </a:rPr>
              <a:t>2025 Bridge Management User Group Meeting</a:t>
            </a:r>
          </a:p>
        </p:txBody>
      </p:sp>
    </p:spTree>
    <p:extLst>
      <p:ext uri="{BB962C8B-B14F-4D97-AF65-F5344CB8AC3E}">
        <p14:creationId xmlns:p14="http://schemas.microsoft.com/office/powerpoint/2010/main" val="517407039"/>
      </p:ext>
    </p:extLst>
  </p:cSld>
  <p:clrMapOvr>
    <a:masterClrMapping/>
  </p:clrMapOvr>
  <p:hf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12" name="Group 3">
            <a:extLst>
              <a:ext uri="{FF2B5EF4-FFF2-40B4-BE49-F238E27FC236}">
                <a16:creationId xmlns:a16="http://schemas.microsoft.com/office/drawing/2014/main" id="{06A1AFBF-470C-7099-BC2D-AC2238EAB079}"/>
              </a:ext>
            </a:extLst>
          </p:cNvPr>
          <p:cNvGrpSpPr/>
          <p:nvPr userDrawn="1"/>
        </p:nvGrpSpPr>
        <p:grpSpPr>
          <a:xfrm>
            <a:off x="0" y="-258637"/>
            <a:ext cx="8278334" cy="10545637"/>
            <a:chOff x="0" y="-38100"/>
            <a:chExt cx="2256375" cy="2869069"/>
          </a:xfrm>
          <a:solidFill>
            <a:srgbClr val="008AC1"/>
          </a:solidFill>
        </p:grpSpPr>
        <p:sp>
          <p:nvSpPr>
            <p:cNvPr id="13" name="Freeform 4">
              <a:extLst>
                <a:ext uri="{FF2B5EF4-FFF2-40B4-BE49-F238E27FC236}">
                  <a16:creationId xmlns:a16="http://schemas.microsoft.com/office/drawing/2014/main" id="{6CA1C7C6-C30A-832E-AAE8-E7F898173032}"/>
                </a:ext>
              </a:extLst>
            </p:cNvPr>
            <p:cNvSpPr/>
            <p:nvPr/>
          </p:nvSpPr>
          <p:spPr>
            <a:xfrm>
              <a:off x="76073" y="30018"/>
              <a:ext cx="2180302" cy="2800951"/>
            </a:xfrm>
            <a:custGeom>
              <a:avLst/>
              <a:gdLst/>
              <a:ahLst/>
              <a:cxnLst/>
              <a:rect l="l" t="t" r="r" b="b"/>
              <a:pathLst>
                <a:path w="2256375" h="2830969">
                  <a:moveTo>
                    <a:pt x="0" y="0"/>
                  </a:moveTo>
                  <a:lnTo>
                    <a:pt x="2256375" y="0"/>
                  </a:lnTo>
                  <a:lnTo>
                    <a:pt x="2256375" y="2830969"/>
                  </a:lnTo>
                  <a:lnTo>
                    <a:pt x="0" y="2830969"/>
                  </a:lnTo>
                  <a:close/>
                </a:path>
              </a:pathLst>
            </a:custGeom>
            <a:grpFill/>
          </p:spPr>
          <p:txBody>
            <a:bodyPr/>
            <a:lstStyle/>
            <a:p>
              <a:endParaRPr lang="en-US"/>
            </a:p>
          </p:txBody>
        </p:sp>
        <p:sp>
          <p:nvSpPr>
            <p:cNvPr id="14" name="TextBox 5">
              <a:extLst>
                <a:ext uri="{FF2B5EF4-FFF2-40B4-BE49-F238E27FC236}">
                  <a16:creationId xmlns:a16="http://schemas.microsoft.com/office/drawing/2014/main" id="{ED137349-4BBC-A9AF-41EC-7C6DB07059C4}"/>
                </a:ext>
              </a:extLst>
            </p:cNvPr>
            <p:cNvSpPr txBox="1"/>
            <p:nvPr/>
          </p:nvSpPr>
          <p:spPr>
            <a:xfrm>
              <a:off x="0" y="-38100"/>
              <a:ext cx="2256375" cy="2869069"/>
            </a:xfrm>
            <a:prstGeom prst="rect">
              <a:avLst/>
            </a:prstGeom>
            <a:grpFill/>
          </p:spPr>
          <p:txBody>
            <a:bodyPr lIns="50800" tIns="50800" rIns="50800" bIns="50800" rtlCol="0" anchor="ctr"/>
            <a:lstStyle/>
            <a:p>
              <a:pPr algn="ctr">
                <a:lnSpc>
                  <a:spcPts val="2659"/>
                </a:lnSpc>
              </a:pPr>
              <a:endParaRPr/>
            </a:p>
          </p:txBody>
        </p:sp>
      </p:grpSp>
      <p:sp>
        <p:nvSpPr>
          <p:cNvPr id="2" name="Title 1">
            <a:extLst>
              <a:ext uri="{FF2B5EF4-FFF2-40B4-BE49-F238E27FC236}">
                <a16:creationId xmlns:a16="http://schemas.microsoft.com/office/drawing/2014/main" id="{9D22E6A0-AC02-1780-31A2-5C20B6328F1D}"/>
              </a:ext>
            </a:extLst>
          </p:cNvPr>
          <p:cNvSpPr>
            <a:spLocks noGrp="1"/>
          </p:cNvSpPr>
          <p:nvPr>
            <p:ph type="title"/>
          </p:nvPr>
        </p:nvSpPr>
        <p:spPr>
          <a:xfrm>
            <a:off x="533401" y="685800"/>
            <a:ext cx="6624638" cy="2400300"/>
          </a:xfrm>
        </p:spPr>
        <p:txBody>
          <a:bodyPr anchor="b"/>
          <a:lstStyle>
            <a:lvl1pPr>
              <a:defRPr sz="3200">
                <a:solidFill>
                  <a:schemeClr val="bg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C335F5A3-CCAC-692E-FB45-CB734AF07B1F}"/>
              </a:ext>
            </a:extLst>
          </p:cNvPr>
          <p:cNvSpPr>
            <a:spLocks noGrp="1"/>
          </p:cNvSpPr>
          <p:nvPr>
            <p:ph idx="1"/>
          </p:nvPr>
        </p:nvSpPr>
        <p:spPr>
          <a:xfrm>
            <a:off x="8604111" y="1481138"/>
            <a:ext cx="8429763" cy="731043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2140D40-8E62-C2CB-B073-A381F571322E}"/>
              </a:ext>
            </a:extLst>
          </p:cNvPr>
          <p:cNvSpPr>
            <a:spLocks noGrp="1"/>
          </p:cNvSpPr>
          <p:nvPr>
            <p:ph type="body" sz="half" idx="2"/>
          </p:nvPr>
        </p:nvSpPr>
        <p:spPr>
          <a:xfrm>
            <a:off x="533401" y="3086100"/>
            <a:ext cx="6624638" cy="5718175"/>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CA10A0F-A9B3-9A75-F6AA-362DAC67F6DF}"/>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6" name="Footer Placeholder 5">
            <a:extLst>
              <a:ext uri="{FF2B5EF4-FFF2-40B4-BE49-F238E27FC236}">
                <a16:creationId xmlns:a16="http://schemas.microsoft.com/office/drawing/2014/main" id="{40F06ABA-4573-BF65-DB30-98D1DE8EAA2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639B65-5C03-97C9-27A4-1564612A8456}"/>
              </a:ext>
            </a:extLst>
          </p:cNvPr>
          <p:cNvSpPr>
            <a:spLocks noGrp="1"/>
          </p:cNvSpPr>
          <p:nvPr>
            <p:ph type="sldNum" sz="quarter" idx="12"/>
          </p:nvPr>
        </p:nvSpPr>
        <p:spPr/>
        <p:txBody>
          <a:bodyPr/>
          <a:lstStyle/>
          <a:p>
            <a:fld id="{F0BA9021-BBAF-46D6-85DF-A29453707E29}" type="slidenum">
              <a:rPr lang="en-US" smtClean="0"/>
              <a:t>‹#›</a:t>
            </a:fld>
            <a:endParaRPr lang="en-US"/>
          </a:p>
        </p:txBody>
      </p:sp>
      <p:sp>
        <p:nvSpPr>
          <p:cNvPr id="11" name="TextBox 7">
            <a:extLst>
              <a:ext uri="{FF2B5EF4-FFF2-40B4-BE49-F238E27FC236}">
                <a16:creationId xmlns:a16="http://schemas.microsoft.com/office/drawing/2014/main" id="{85B206CE-ABD8-DF93-152E-C04EC4FBB294}"/>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rgbClr val="FFFFFF"/>
                </a:solidFill>
                <a:latin typeface="Söhne Italics"/>
                <a:ea typeface="Söhne Italics"/>
                <a:cs typeface="Söhne Italics"/>
                <a:sym typeface="Söhne Italics"/>
              </a:rPr>
              <a:t>2025 Bridge Management User Group Meeting</a:t>
            </a:r>
          </a:p>
        </p:txBody>
      </p:sp>
      <p:pic>
        <p:nvPicPr>
          <p:cNvPr id="15" name="Picture 14">
            <a:extLst>
              <a:ext uri="{FF2B5EF4-FFF2-40B4-BE49-F238E27FC236}">
                <a16:creationId xmlns:a16="http://schemas.microsoft.com/office/drawing/2014/main" id="{F33C5D61-071D-2916-6E65-B17BB2AC3AB6}"/>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4070383205"/>
      </p:ext>
    </p:extLst>
  </p:cSld>
  <p:clrMapOvr>
    <a:masterClrMapping/>
  </p:clrMapOvr>
  <p:hf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E695F81-63BF-56EC-B1EC-37156C15460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999086" y="852694"/>
            <a:ext cx="4289827" cy="1387063"/>
          </a:xfrm>
          <a:prstGeom prst="rect">
            <a:avLst/>
          </a:prstGeom>
        </p:spPr>
      </p:pic>
      <p:sp>
        <p:nvSpPr>
          <p:cNvPr id="2" name="Title 1">
            <a:extLst>
              <a:ext uri="{FF2B5EF4-FFF2-40B4-BE49-F238E27FC236}">
                <a16:creationId xmlns:a16="http://schemas.microsoft.com/office/drawing/2014/main" id="{5A191425-F177-E2C6-B972-1639BF85D5E0}"/>
              </a:ext>
            </a:extLst>
          </p:cNvPr>
          <p:cNvSpPr>
            <a:spLocks noGrp="1"/>
          </p:cNvSpPr>
          <p:nvPr>
            <p:ph type="title"/>
          </p:nvPr>
        </p:nvSpPr>
        <p:spPr>
          <a:xfrm>
            <a:off x="1247775" y="2565400"/>
            <a:ext cx="15773400" cy="4278313"/>
          </a:xfrm>
        </p:spPr>
        <p:txBody>
          <a:bodyPr anchor="b"/>
          <a:lstStyle>
            <a:lvl1pPr>
              <a:defRPr sz="6000" b="1">
                <a:solidFill>
                  <a:schemeClr val="bg1"/>
                </a:solidFill>
              </a:defRPr>
            </a:lvl1pPr>
          </a:lstStyle>
          <a:p>
            <a:r>
              <a:rPr lang="en-US"/>
              <a:t>Click to edit Master title style</a:t>
            </a:r>
          </a:p>
        </p:txBody>
      </p:sp>
      <p:sp>
        <p:nvSpPr>
          <p:cNvPr id="3" name="Text Placeholder 2">
            <a:extLst>
              <a:ext uri="{FF2B5EF4-FFF2-40B4-BE49-F238E27FC236}">
                <a16:creationId xmlns:a16="http://schemas.microsoft.com/office/drawing/2014/main" id="{3D0CD937-990E-4D6D-9FD5-D78F7E7A352B}"/>
              </a:ext>
            </a:extLst>
          </p:cNvPr>
          <p:cNvSpPr>
            <a:spLocks noGrp="1"/>
          </p:cNvSpPr>
          <p:nvPr>
            <p:ph type="body" idx="1"/>
          </p:nvPr>
        </p:nvSpPr>
        <p:spPr>
          <a:xfrm>
            <a:off x="1247775" y="6884988"/>
            <a:ext cx="15773400" cy="2249487"/>
          </a:xfrm>
        </p:spPr>
        <p:txBody>
          <a:bodyPr>
            <a:normAutofit/>
          </a:bodyPr>
          <a:lstStyle>
            <a:lvl1pPr marL="0" indent="0">
              <a:buNone/>
              <a:defRPr sz="3600">
                <a:solidFill>
                  <a:schemeClr val="bg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59F855A-F048-373A-3492-917107C72475}"/>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5" name="Footer Placeholder 4">
            <a:extLst>
              <a:ext uri="{FF2B5EF4-FFF2-40B4-BE49-F238E27FC236}">
                <a16:creationId xmlns:a16="http://schemas.microsoft.com/office/drawing/2014/main" id="{5A68798C-4DEE-2B94-D29A-F45FE030C18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085730-37A1-64A2-FF10-3474E66B6ABF}"/>
              </a:ext>
            </a:extLst>
          </p:cNvPr>
          <p:cNvSpPr>
            <a:spLocks noGrp="1"/>
          </p:cNvSpPr>
          <p:nvPr>
            <p:ph type="sldNum" sz="quarter" idx="12"/>
          </p:nvPr>
        </p:nvSpPr>
        <p:spPr/>
        <p:txBody>
          <a:bodyPr/>
          <a:lstStyle/>
          <a:p>
            <a:fld id="{F0BA9021-BBAF-46D6-85DF-A29453707E29}" type="slidenum">
              <a:rPr lang="en-US" smtClean="0"/>
              <a:t>‹#›</a:t>
            </a:fld>
            <a:endParaRPr lang="en-US"/>
          </a:p>
        </p:txBody>
      </p:sp>
    </p:spTree>
    <p:extLst>
      <p:ext uri="{BB962C8B-B14F-4D97-AF65-F5344CB8AC3E}">
        <p14:creationId xmlns:p14="http://schemas.microsoft.com/office/powerpoint/2010/main" val="3745637412"/>
      </p:ext>
    </p:extLst>
  </p:cSld>
  <p:clrMapOvr>
    <a:masterClrMapping/>
  </p:clrMapOvr>
  <p:hf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7E7EC-9C8A-4208-CF71-2839575B4567}"/>
              </a:ext>
            </a:extLst>
          </p:cNvPr>
          <p:cNvSpPr>
            <a:spLocks noGrp="1"/>
          </p:cNvSpPr>
          <p:nvPr>
            <p:ph type="title"/>
          </p:nvPr>
        </p:nvSpPr>
        <p:spPr/>
        <p:txBody>
          <a:bodyPr/>
          <a:lstStyle>
            <a:lvl1pPr>
              <a:defRPr b="1"/>
            </a:lvl1pPr>
          </a:lstStyle>
          <a:p>
            <a:r>
              <a:rPr lang="en-US"/>
              <a:t>Click to edit Master title style</a:t>
            </a:r>
          </a:p>
        </p:txBody>
      </p:sp>
      <p:sp>
        <p:nvSpPr>
          <p:cNvPr id="3" name="Content Placeholder 2">
            <a:extLst>
              <a:ext uri="{FF2B5EF4-FFF2-40B4-BE49-F238E27FC236}">
                <a16:creationId xmlns:a16="http://schemas.microsoft.com/office/drawing/2014/main" id="{E15C82D4-28FC-5B8E-7FAF-8B1C6C5EC67A}"/>
              </a:ext>
            </a:extLst>
          </p:cNvPr>
          <p:cNvSpPr>
            <a:spLocks noGrp="1"/>
          </p:cNvSpPr>
          <p:nvPr>
            <p:ph sz="half" idx="1"/>
          </p:nvPr>
        </p:nvSpPr>
        <p:spPr>
          <a:xfrm>
            <a:off x="1257300"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5B60590-EDD8-79AD-C1AE-72663402D6F4}"/>
              </a:ext>
            </a:extLst>
          </p:cNvPr>
          <p:cNvSpPr>
            <a:spLocks noGrp="1"/>
          </p:cNvSpPr>
          <p:nvPr>
            <p:ph sz="half" idx="2"/>
          </p:nvPr>
        </p:nvSpPr>
        <p:spPr>
          <a:xfrm>
            <a:off x="9220200" y="2738438"/>
            <a:ext cx="7810500" cy="652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A331CE6-1B45-17B0-5FC0-B580C17671C0}"/>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6" name="Footer Placeholder 5">
            <a:extLst>
              <a:ext uri="{FF2B5EF4-FFF2-40B4-BE49-F238E27FC236}">
                <a16:creationId xmlns:a16="http://schemas.microsoft.com/office/drawing/2014/main" id="{B5789231-2D34-E569-59FC-FE7B3FE28B9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F7F36A-8AFA-DDB3-A860-56E18A278462}"/>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8" name="Picture 7">
            <a:extLst>
              <a:ext uri="{FF2B5EF4-FFF2-40B4-BE49-F238E27FC236}">
                <a16:creationId xmlns:a16="http://schemas.microsoft.com/office/drawing/2014/main" id="{3FEC154D-49F0-024E-E147-284E3F9BF9C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1634963902"/>
      </p:ext>
    </p:extLst>
  </p:cSld>
  <p:clrMapOvr>
    <a:masterClrMapping/>
  </p:clrMapOvr>
  <p:hf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DE8F9-E63A-856F-92AB-0BE3B567436B}"/>
              </a:ext>
            </a:extLst>
          </p:cNvPr>
          <p:cNvSpPr>
            <a:spLocks noGrp="1"/>
          </p:cNvSpPr>
          <p:nvPr>
            <p:ph type="title"/>
          </p:nvPr>
        </p:nvSpPr>
        <p:spPr>
          <a:xfrm>
            <a:off x="1260475" y="547688"/>
            <a:ext cx="15773400" cy="1989137"/>
          </a:xfrm>
        </p:spPr>
        <p:txBody>
          <a:bodyPr/>
          <a:lstStyle>
            <a:lvl1pPr>
              <a:defRPr b="1"/>
            </a:lvl1pPr>
          </a:lstStyle>
          <a:p>
            <a:r>
              <a:rPr lang="en-US"/>
              <a:t>Click to edit Master title style</a:t>
            </a:r>
          </a:p>
        </p:txBody>
      </p:sp>
      <p:sp>
        <p:nvSpPr>
          <p:cNvPr id="3" name="Text Placeholder 2">
            <a:extLst>
              <a:ext uri="{FF2B5EF4-FFF2-40B4-BE49-F238E27FC236}">
                <a16:creationId xmlns:a16="http://schemas.microsoft.com/office/drawing/2014/main" id="{7FD80B49-251B-86CF-E2A0-E5EB428ECE7C}"/>
              </a:ext>
            </a:extLst>
          </p:cNvPr>
          <p:cNvSpPr>
            <a:spLocks noGrp="1"/>
          </p:cNvSpPr>
          <p:nvPr>
            <p:ph type="body" idx="1"/>
          </p:nvPr>
        </p:nvSpPr>
        <p:spPr>
          <a:xfrm>
            <a:off x="1260475" y="2522538"/>
            <a:ext cx="7735888"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2729B9-3C9E-EB06-9F02-2C110E1BEFB3}"/>
              </a:ext>
            </a:extLst>
          </p:cNvPr>
          <p:cNvSpPr>
            <a:spLocks noGrp="1"/>
          </p:cNvSpPr>
          <p:nvPr>
            <p:ph sz="half" idx="2"/>
          </p:nvPr>
        </p:nvSpPr>
        <p:spPr>
          <a:xfrm>
            <a:off x="1260475" y="3757613"/>
            <a:ext cx="7735888"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FCF9F62-3531-5382-92B5-82429AA49D1F}"/>
              </a:ext>
            </a:extLst>
          </p:cNvPr>
          <p:cNvSpPr>
            <a:spLocks noGrp="1"/>
          </p:cNvSpPr>
          <p:nvPr>
            <p:ph type="body" sz="quarter" idx="3"/>
          </p:nvPr>
        </p:nvSpPr>
        <p:spPr>
          <a:xfrm>
            <a:off x="9258300" y="2522538"/>
            <a:ext cx="7775575" cy="1235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66BE523-B00F-181A-7D24-1AFBAABBDB81}"/>
              </a:ext>
            </a:extLst>
          </p:cNvPr>
          <p:cNvSpPr>
            <a:spLocks noGrp="1"/>
          </p:cNvSpPr>
          <p:nvPr>
            <p:ph sz="quarter" idx="4"/>
          </p:nvPr>
        </p:nvSpPr>
        <p:spPr>
          <a:xfrm>
            <a:off x="9258300" y="3757613"/>
            <a:ext cx="7775575" cy="55276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3A503E4F-5F60-A6FC-4E4B-0EA31A9C69E6}"/>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8" name="Footer Placeholder 7">
            <a:extLst>
              <a:ext uri="{FF2B5EF4-FFF2-40B4-BE49-F238E27FC236}">
                <a16:creationId xmlns:a16="http://schemas.microsoft.com/office/drawing/2014/main" id="{A81A3371-0FB0-E057-0292-BFF6501FCBE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FF41CD4-B4B6-90FE-9C9E-B5E6A17EC342}"/>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13" name="Picture 12">
            <a:extLst>
              <a:ext uri="{FF2B5EF4-FFF2-40B4-BE49-F238E27FC236}">
                <a16:creationId xmlns:a16="http://schemas.microsoft.com/office/drawing/2014/main" id="{60D01C8F-253B-5323-FACF-293681A68BA1}"/>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Tree>
    <p:extLst>
      <p:ext uri="{BB962C8B-B14F-4D97-AF65-F5344CB8AC3E}">
        <p14:creationId xmlns:p14="http://schemas.microsoft.com/office/powerpoint/2010/main" val="1546215996"/>
      </p:ext>
    </p:extLst>
  </p:cSld>
  <p:clrMapOvr>
    <a:masterClrMapping/>
  </p:clrMapOvr>
  <p:hf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CCF3BD8-7557-1A48-31D5-F6C3D8ED4F0D}"/>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3" name="Footer Placeholder 2">
            <a:extLst>
              <a:ext uri="{FF2B5EF4-FFF2-40B4-BE49-F238E27FC236}">
                <a16:creationId xmlns:a16="http://schemas.microsoft.com/office/drawing/2014/main" id="{4F5A8140-386D-98DE-D9C6-A8712B67526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A0283D3-A460-05E6-06D1-99C8EA089022}"/>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7" name="Picture 6">
            <a:extLst>
              <a:ext uri="{FF2B5EF4-FFF2-40B4-BE49-F238E27FC236}">
                <a16:creationId xmlns:a16="http://schemas.microsoft.com/office/drawing/2014/main" id="{5BDA4D40-3FDC-E6FF-7D95-EA44F589CBD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14557096" y="9124951"/>
            <a:ext cx="2661200" cy="860466"/>
          </a:xfrm>
          <a:prstGeom prst="rect">
            <a:avLst/>
          </a:prstGeom>
        </p:spPr>
      </p:pic>
      <p:sp>
        <p:nvSpPr>
          <p:cNvPr id="8" name="TextBox 7">
            <a:extLst>
              <a:ext uri="{FF2B5EF4-FFF2-40B4-BE49-F238E27FC236}">
                <a16:creationId xmlns:a16="http://schemas.microsoft.com/office/drawing/2014/main" id="{633836C4-0F60-D555-BE01-556D34C7EDF5}"/>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chemeClr val="tx1"/>
                </a:solidFill>
                <a:latin typeface="Söhne Italics"/>
                <a:ea typeface="Söhne Italics"/>
                <a:cs typeface="Söhne Italics"/>
                <a:sym typeface="Söhne Italics"/>
              </a:rPr>
              <a:t>2025 Bridge Management User Group Meeting</a:t>
            </a:r>
          </a:p>
        </p:txBody>
      </p:sp>
    </p:spTree>
    <p:extLst>
      <p:ext uri="{BB962C8B-B14F-4D97-AF65-F5344CB8AC3E}">
        <p14:creationId xmlns:p14="http://schemas.microsoft.com/office/powerpoint/2010/main" val="1190068289"/>
      </p:ext>
    </p:extLst>
  </p:cSld>
  <p:clrMapOvr>
    <a:masterClrMapping/>
  </p:clrMapOvr>
  <p:hf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3">
            <a:extLst>
              <a:ext uri="{FF2B5EF4-FFF2-40B4-BE49-F238E27FC236}">
                <a16:creationId xmlns:a16="http://schemas.microsoft.com/office/drawing/2014/main" id="{35D9F747-7F6C-9A06-96B1-A1B034D13A14}"/>
              </a:ext>
            </a:extLst>
          </p:cNvPr>
          <p:cNvGrpSpPr/>
          <p:nvPr userDrawn="1"/>
        </p:nvGrpSpPr>
        <p:grpSpPr>
          <a:xfrm>
            <a:off x="0" y="-258637"/>
            <a:ext cx="8278334" cy="10545637"/>
            <a:chOff x="0" y="-38100"/>
            <a:chExt cx="2256375" cy="2869069"/>
          </a:xfrm>
          <a:solidFill>
            <a:srgbClr val="008AC1"/>
          </a:solidFill>
        </p:grpSpPr>
        <p:sp>
          <p:nvSpPr>
            <p:cNvPr id="9" name="Freeform 4">
              <a:extLst>
                <a:ext uri="{FF2B5EF4-FFF2-40B4-BE49-F238E27FC236}">
                  <a16:creationId xmlns:a16="http://schemas.microsoft.com/office/drawing/2014/main" id="{3AA53771-BC75-123F-9C2A-4EFB42F38CC8}"/>
                </a:ext>
              </a:extLst>
            </p:cNvPr>
            <p:cNvSpPr/>
            <p:nvPr/>
          </p:nvSpPr>
          <p:spPr>
            <a:xfrm>
              <a:off x="76073" y="30018"/>
              <a:ext cx="2180302" cy="2800951"/>
            </a:xfrm>
            <a:custGeom>
              <a:avLst/>
              <a:gdLst/>
              <a:ahLst/>
              <a:cxnLst/>
              <a:rect l="l" t="t" r="r" b="b"/>
              <a:pathLst>
                <a:path w="2256375" h="2830969">
                  <a:moveTo>
                    <a:pt x="0" y="0"/>
                  </a:moveTo>
                  <a:lnTo>
                    <a:pt x="2256375" y="0"/>
                  </a:lnTo>
                  <a:lnTo>
                    <a:pt x="2256375" y="2830969"/>
                  </a:lnTo>
                  <a:lnTo>
                    <a:pt x="0" y="2830969"/>
                  </a:lnTo>
                  <a:close/>
                </a:path>
              </a:pathLst>
            </a:custGeom>
            <a:grpFill/>
          </p:spPr>
          <p:txBody>
            <a:bodyPr/>
            <a:lstStyle/>
            <a:p>
              <a:endParaRPr lang="en-US"/>
            </a:p>
          </p:txBody>
        </p:sp>
        <p:sp>
          <p:nvSpPr>
            <p:cNvPr id="14" name="TextBox 5">
              <a:extLst>
                <a:ext uri="{FF2B5EF4-FFF2-40B4-BE49-F238E27FC236}">
                  <a16:creationId xmlns:a16="http://schemas.microsoft.com/office/drawing/2014/main" id="{3B358B6D-BE8C-9D7C-2520-E6446567FA75}"/>
                </a:ext>
              </a:extLst>
            </p:cNvPr>
            <p:cNvSpPr txBox="1"/>
            <p:nvPr/>
          </p:nvSpPr>
          <p:spPr>
            <a:xfrm>
              <a:off x="0" y="-38100"/>
              <a:ext cx="2256375" cy="2869069"/>
            </a:xfrm>
            <a:prstGeom prst="rect">
              <a:avLst/>
            </a:prstGeom>
            <a:grpFill/>
          </p:spPr>
          <p:txBody>
            <a:bodyPr lIns="50800" tIns="50800" rIns="50800" bIns="50800" rtlCol="0" anchor="ctr"/>
            <a:lstStyle/>
            <a:p>
              <a:pPr algn="ctr">
                <a:lnSpc>
                  <a:spcPts val="2659"/>
                </a:lnSpc>
              </a:pPr>
              <a:endParaRPr/>
            </a:p>
          </p:txBody>
        </p:sp>
      </p:grpSp>
      <p:sp>
        <p:nvSpPr>
          <p:cNvPr id="2" name="Title 1">
            <a:extLst>
              <a:ext uri="{FF2B5EF4-FFF2-40B4-BE49-F238E27FC236}">
                <a16:creationId xmlns:a16="http://schemas.microsoft.com/office/drawing/2014/main" id="{49A60C1E-717C-5186-6C6B-1A71A5FA0ED9}"/>
              </a:ext>
            </a:extLst>
          </p:cNvPr>
          <p:cNvSpPr>
            <a:spLocks noGrp="1"/>
          </p:cNvSpPr>
          <p:nvPr>
            <p:ph type="title"/>
          </p:nvPr>
        </p:nvSpPr>
        <p:spPr>
          <a:xfrm>
            <a:off x="533401" y="685800"/>
            <a:ext cx="7238998" cy="2400300"/>
          </a:xfrm>
        </p:spPr>
        <p:txBody>
          <a:bodyPr anchor="b">
            <a:normAutofit/>
          </a:bodyPr>
          <a:lstStyle>
            <a:lvl1pPr>
              <a:defRPr sz="4400" b="1">
                <a:solidFill>
                  <a:schemeClr val="bg1"/>
                </a:solidFill>
              </a:defRPr>
            </a:lvl1pPr>
          </a:lstStyle>
          <a:p>
            <a:r>
              <a:rPr lang="en-US"/>
              <a:t>Click to edit Master title style</a:t>
            </a:r>
          </a:p>
        </p:txBody>
      </p:sp>
      <p:sp>
        <p:nvSpPr>
          <p:cNvPr id="3" name="Picture Placeholder 2">
            <a:extLst>
              <a:ext uri="{FF2B5EF4-FFF2-40B4-BE49-F238E27FC236}">
                <a16:creationId xmlns:a16="http://schemas.microsoft.com/office/drawing/2014/main" id="{F7502C2B-7905-7EF4-6715-09AB17842B06}"/>
              </a:ext>
            </a:extLst>
          </p:cNvPr>
          <p:cNvSpPr>
            <a:spLocks noGrp="1"/>
          </p:cNvSpPr>
          <p:nvPr>
            <p:ph type="pic" idx="1"/>
          </p:nvPr>
        </p:nvSpPr>
        <p:spPr>
          <a:xfrm>
            <a:off x="8762999" y="1481138"/>
            <a:ext cx="8270875" cy="7310437"/>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7567F39-AD81-7614-565C-12A290F20C52}"/>
              </a:ext>
            </a:extLst>
          </p:cNvPr>
          <p:cNvSpPr>
            <a:spLocks noGrp="1"/>
          </p:cNvSpPr>
          <p:nvPr>
            <p:ph type="body" sz="half" idx="2"/>
          </p:nvPr>
        </p:nvSpPr>
        <p:spPr>
          <a:xfrm>
            <a:off x="533400" y="3086100"/>
            <a:ext cx="7238999" cy="5718175"/>
          </a:xfrm>
        </p:spPr>
        <p:txBody>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D30590-2635-B28A-D5E5-A53E588F9656}"/>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6" name="Footer Placeholder 5">
            <a:extLst>
              <a:ext uri="{FF2B5EF4-FFF2-40B4-BE49-F238E27FC236}">
                <a16:creationId xmlns:a16="http://schemas.microsoft.com/office/drawing/2014/main" id="{3416F18A-C1E7-A634-037A-A9EDA2E78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35DF4-C16E-3F94-2AF2-A68983472B27}"/>
              </a:ext>
            </a:extLst>
          </p:cNvPr>
          <p:cNvSpPr>
            <a:spLocks noGrp="1"/>
          </p:cNvSpPr>
          <p:nvPr>
            <p:ph type="sldNum" sz="quarter" idx="12"/>
          </p:nvPr>
        </p:nvSpPr>
        <p:spPr/>
        <p:txBody>
          <a:bodyPr/>
          <a:lstStyle/>
          <a:p>
            <a:fld id="{F0BA9021-BBAF-46D6-85DF-A29453707E29}" type="slidenum">
              <a:rPr lang="en-US" smtClean="0"/>
              <a:t>‹#›</a:t>
            </a:fld>
            <a:endParaRPr lang="en-US"/>
          </a:p>
        </p:txBody>
      </p:sp>
      <p:sp>
        <p:nvSpPr>
          <p:cNvPr id="15" name="TextBox 7">
            <a:extLst>
              <a:ext uri="{FF2B5EF4-FFF2-40B4-BE49-F238E27FC236}">
                <a16:creationId xmlns:a16="http://schemas.microsoft.com/office/drawing/2014/main" id="{8778FB66-1CBE-A25C-6B2B-399D9A15569F}"/>
              </a:ext>
            </a:extLst>
          </p:cNvPr>
          <p:cNvSpPr txBox="1"/>
          <p:nvPr userDrawn="1"/>
        </p:nvSpPr>
        <p:spPr>
          <a:xfrm>
            <a:off x="508001" y="9329738"/>
            <a:ext cx="6624638" cy="450893"/>
          </a:xfrm>
          <a:prstGeom prst="rect">
            <a:avLst/>
          </a:prstGeom>
        </p:spPr>
        <p:txBody>
          <a:bodyPr wrap="square" lIns="0" tIns="0" rIns="0" bIns="0" rtlCol="0" anchor="t">
            <a:spAutoFit/>
          </a:bodyPr>
          <a:lstStyle/>
          <a:p>
            <a:pPr algn="l">
              <a:lnSpc>
                <a:spcPts val="4051"/>
              </a:lnSpc>
            </a:pPr>
            <a:r>
              <a:rPr lang="en-US" sz="2000" i="1" spc="121">
                <a:solidFill>
                  <a:srgbClr val="FFFFFF"/>
                </a:solidFill>
                <a:latin typeface="Söhne Italics"/>
                <a:ea typeface="Söhne Italics"/>
                <a:cs typeface="Söhne Italics"/>
                <a:sym typeface="Söhne Italics"/>
              </a:rPr>
              <a:t>2025 Bridge Management User Group Meeting</a:t>
            </a:r>
          </a:p>
        </p:txBody>
      </p:sp>
      <p:pic>
        <p:nvPicPr>
          <p:cNvPr id="16" name="Picture 15">
            <a:extLst>
              <a:ext uri="{FF2B5EF4-FFF2-40B4-BE49-F238E27FC236}">
                <a16:creationId xmlns:a16="http://schemas.microsoft.com/office/drawing/2014/main" id="{5E4E5FAD-8B8D-858A-EF2B-2B64DE0F066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14630400" y="9104292"/>
            <a:ext cx="2661200" cy="860466"/>
          </a:xfrm>
          <a:prstGeom prst="rect">
            <a:avLst/>
          </a:prstGeom>
        </p:spPr>
      </p:pic>
    </p:spTree>
    <p:extLst>
      <p:ext uri="{BB962C8B-B14F-4D97-AF65-F5344CB8AC3E}">
        <p14:creationId xmlns:p14="http://schemas.microsoft.com/office/powerpoint/2010/main" val="220814548"/>
      </p:ext>
    </p:extLst>
  </p:cSld>
  <p:clrMapOvr>
    <a:masterClrMapping/>
  </p:clrMapOvr>
  <p:hf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A60C1E-717C-5186-6C6B-1A71A5FA0ED9}"/>
              </a:ext>
            </a:extLst>
          </p:cNvPr>
          <p:cNvSpPr>
            <a:spLocks noGrp="1"/>
          </p:cNvSpPr>
          <p:nvPr>
            <p:ph type="title"/>
          </p:nvPr>
        </p:nvSpPr>
        <p:spPr>
          <a:xfrm>
            <a:off x="1260475" y="685800"/>
            <a:ext cx="5897563" cy="2400300"/>
          </a:xfrm>
        </p:spPr>
        <p:txBody>
          <a:bodyPr anchor="b">
            <a:normAutofit/>
          </a:bodyPr>
          <a:lstStyle>
            <a:lvl1pPr>
              <a:defRPr sz="3600" b="1">
                <a:solidFill>
                  <a:schemeClr val="tx1"/>
                </a:solidFill>
              </a:defRPr>
            </a:lvl1pPr>
          </a:lstStyle>
          <a:p>
            <a:r>
              <a:rPr lang="en-US"/>
              <a:t>Click to edit Master title style</a:t>
            </a:r>
          </a:p>
        </p:txBody>
      </p:sp>
      <p:sp>
        <p:nvSpPr>
          <p:cNvPr id="4" name="Text Placeholder 3">
            <a:extLst>
              <a:ext uri="{FF2B5EF4-FFF2-40B4-BE49-F238E27FC236}">
                <a16:creationId xmlns:a16="http://schemas.microsoft.com/office/drawing/2014/main" id="{A7567F39-AD81-7614-565C-12A290F20C52}"/>
              </a:ext>
            </a:extLst>
          </p:cNvPr>
          <p:cNvSpPr>
            <a:spLocks noGrp="1"/>
          </p:cNvSpPr>
          <p:nvPr>
            <p:ph type="body" sz="half" idx="2"/>
          </p:nvPr>
        </p:nvSpPr>
        <p:spPr>
          <a:xfrm>
            <a:off x="1260475" y="3086100"/>
            <a:ext cx="5897563" cy="5718175"/>
          </a:xfrm>
        </p:spPr>
        <p:txBody>
          <a:bodyPr/>
          <a:lstStyle>
            <a:lvl1pPr marL="0" indent="0">
              <a:buNone/>
              <a:defRPr sz="16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D30590-2635-B28A-D5E5-A53E588F9656}"/>
              </a:ext>
            </a:extLst>
          </p:cNvPr>
          <p:cNvSpPr>
            <a:spLocks noGrp="1"/>
          </p:cNvSpPr>
          <p:nvPr>
            <p:ph type="dt" sz="half" idx="10"/>
          </p:nvPr>
        </p:nvSpPr>
        <p:spPr/>
        <p:txBody>
          <a:bodyPr/>
          <a:lstStyle/>
          <a:p>
            <a:fld id="{F490FA8E-D5C3-46EA-A273-6E198342B807}" type="datetimeFigureOut">
              <a:rPr lang="en-US" smtClean="0"/>
              <a:t>9/7/2025</a:t>
            </a:fld>
            <a:endParaRPr lang="en-US"/>
          </a:p>
        </p:txBody>
      </p:sp>
      <p:sp>
        <p:nvSpPr>
          <p:cNvPr id="6" name="Footer Placeholder 5">
            <a:extLst>
              <a:ext uri="{FF2B5EF4-FFF2-40B4-BE49-F238E27FC236}">
                <a16:creationId xmlns:a16="http://schemas.microsoft.com/office/drawing/2014/main" id="{3416F18A-C1E7-A634-037A-A9EDA2E787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235DF4-C16E-3F94-2AF2-A68983472B27}"/>
              </a:ext>
            </a:extLst>
          </p:cNvPr>
          <p:cNvSpPr>
            <a:spLocks noGrp="1"/>
          </p:cNvSpPr>
          <p:nvPr>
            <p:ph type="sldNum" sz="quarter" idx="12"/>
          </p:nvPr>
        </p:nvSpPr>
        <p:spPr/>
        <p:txBody>
          <a:bodyPr/>
          <a:lstStyle/>
          <a:p>
            <a:fld id="{F0BA9021-BBAF-46D6-85DF-A29453707E29}" type="slidenum">
              <a:rPr lang="en-US" smtClean="0"/>
              <a:t>‹#›</a:t>
            </a:fld>
            <a:endParaRPr lang="en-US"/>
          </a:p>
        </p:txBody>
      </p:sp>
      <p:pic>
        <p:nvPicPr>
          <p:cNvPr id="3" name="Picture 2">
            <a:extLst>
              <a:ext uri="{FF2B5EF4-FFF2-40B4-BE49-F238E27FC236}">
                <a16:creationId xmlns:a16="http://schemas.microsoft.com/office/drawing/2014/main" id="{2AC4ABBD-E4C1-A034-4000-34805E79045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14423037" y="9091887"/>
            <a:ext cx="2929318" cy="926593"/>
          </a:xfrm>
          <a:prstGeom prst="rect">
            <a:avLst/>
          </a:prstGeom>
        </p:spPr>
      </p:pic>
    </p:spTree>
    <p:extLst>
      <p:ext uri="{BB962C8B-B14F-4D97-AF65-F5344CB8AC3E}">
        <p14:creationId xmlns:p14="http://schemas.microsoft.com/office/powerpoint/2010/main" val="3320970849"/>
      </p:ext>
    </p:extLst>
  </p:cSld>
  <p:clrMapOvr>
    <a:masterClrMapping/>
  </p:clrMapOvr>
  <p:hf hdr="0" ftr="0" dt="0"/>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CCEB8AC-B777-9A78-1058-B6571771A5A9}"/>
              </a:ext>
            </a:extLst>
          </p:cNvPr>
          <p:cNvSpPr>
            <a:spLocks noGrp="1"/>
          </p:cNvSpPr>
          <p:nvPr>
            <p:ph type="title"/>
          </p:nvPr>
        </p:nvSpPr>
        <p:spPr>
          <a:xfrm>
            <a:off x="1257300" y="547688"/>
            <a:ext cx="15773400" cy="1989137"/>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B3BFC84-BBFE-1449-0049-14BA65796A29}"/>
              </a:ext>
            </a:extLst>
          </p:cNvPr>
          <p:cNvSpPr>
            <a:spLocks noGrp="1"/>
          </p:cNvSpPr>
          <p:nvPr>
            <p:ph type="body" idx="1"/>
          </p:nvPr>
        </p:nvSpPr>
        <p:spPr>
          <a:xfrm>
            <a:off x="1257300" y="2738438"/>
            <a:ext cx="15773400" cy="6527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F0AE76-EFDF-D7CD-2FAE-D343141C66CD}"/>
              </a:ext>
            </a:extLst>
          </p:cNvPr>
          <p:cNvSpPr>
            <a:spLocks noGrp="1"/>
          </p:cNvSpPr>
          <p:nvPr>
            <p:ph type="dt" sz="half" idx="2"/>
          </p:nvPr>
        </p:nvSpPr>
        <p:spPr>
          <a:xfrm>
            <a:off x="1257300" y="9534525"/>
            <a:ext cx="4114800" cy="547688"/>
          </a:xfrm>
          <a:prstGeom prst="rect">
            <a:avLst/>
          </a:prstGeom>
        </p:spPr>
        <p:txBody>
          <a:bodyPr vert="horz" lIns="91440" tIns="45720" rIns="91440" bIns="45720" rtlCol="0" anchor="ctr"/>
          <a:lstStyle>
            <a:lvl1pPr algn="l">
              <a:defRPr sz="1200">
                <a:solidFill>
                  <a:schemeClr val="tx1">
                    <a:tint val="82000"/>
                  </a:schemeClr>
                </a:solidFill>
              </a:defRPr>
            </a:lvl1pPr>
          </a:lstStyle>
          <a:p>
            <a:fld id="{F490FA8E-D5C3-46EA-A273-6E198342B807}" type="datetimeFigureOut">
              <a:rPr lang="en-US" smtClean="0"/>
              <a:t>9/7/2025</a:t>
            </a:fld>
            <a:endParaRPr lang="en-US"/>
          </a:p>
        </p:txBody>
      </p:sp>
      <p:sp>
        <p:nvSpPr>
          <p:cNvPr id="5" name="Footer Placeholder 4">
            <a:extLst>
              <a:ext uri="{FF2B5EF4-FFF2-40B4-BE49-F238E27FC236}">
                <a16:creationId xmlns:a16="http://schemas.microsoft.com/office/drawing/2014/main" id="{676F1E04-1A6E-F848-ADB5-9CA2D538A295}"/>
              </a:ext>
            </a:extLst>
          </p:cNvPr>
          <p:cNvSpPr>
            <a:spLocks noGrp="1"/>
          </p:cNvSpPr>
          <p:nvPr>
            <p:ph type="ftr" sz="quarter" idx="3"/>
          </p:nvPr>
        </p:nvSpPr>
        <p:spPr>
          <a:xfrm>
            <a:off x="6057900" y="9534525"/>
            <a:ext cx="6172200" cy="547688"/>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D65C416-7A4A-F4D6-C978-42BD67406937}"/>
              </a:ext>
            </a:extLst>
          </p:cNvPr>
          <p:cNvSpPr>
            <a:spLocks noGrp="1"/>
          </p:cNvSpPr>
          <p:nvPr>
            <p:ph type="sldNum" sz="quarter" idx="4"/>
          </p:nvPr>
        </p:nvSpPr>
        <p:spPr>
          <a:xfrm>
            <a:off x="12915900" y="9534525"/>
            <a:ext cx="4114800" cy="547688"/>
          </a:xfrm>
          <a:prstGeom prst="rect">
            <a:avLst/>
          </a:prstGeom>
        </p:spPr>
        <p:txBody>
          <a:bodyPr vert="horz" lIns="91440" tIns="45720" rIns="91440" bIns="45720" rtlCol="0" anchor="ctr"/>
          <a:lstStyle>
            <a:lvl1pPr algn="r">
              <a:defRPr sz="1200">
                <a:solidFill>
                  <a:schemeClr val="tx1">
                    <a:tint val="82000"/>
                  </a:schemeClr>
                </a:solidFill>
              </a:defRPr>
            </a:lvl1pPr>
          </a:lstStyle>
          <a:p>
            <a:fld id="{F0BA9021-BBAF-46D6-85DF-A29453707E29}" type="slidenum">
              <a:rPr lang="en-US" smtClean="0"/>
              <a:t>‹#›</a:t>
            </a:fld>
            <a:endParaRPr lang="en-US"/>
          </a:p>
        </p:txBody>
      </p:sp>
    </p:spTree>
    <p:extLst>
      <p:ext uri="{BB962C8B-B14F-4D97-AF65-F5344CB8AC3E}">
        <p14:creationId xmlns:p14="http://schemas.microsoft.com/office/powerpoint/2010/main" val="4279642744"/>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70" r:id="rId3"/>
    <p:sldLayoutId id="2147483665" r:id="rId4"/>
    <p:sldLayoutId id="2147483666" r:id="rId5"/>
    <p:sldLayoutId id="2147483667" r:id="rId6"/>
    <p:sldLayoutId id="2147483669" r:id="rId7"/>
    <p:sldLayoutId id="2147483671" r:id="rId8"/>
    <p:sldLayoutId id="2147483674" r:id="rId9"/>
    <p:sldLayoutId id="2147483672" r:id="rId10"/>
    <p:sldLayoutId id="214748367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E21B7B-D4B4-4E84-2810-BB510C43A702}"/>
              </a:ext>
            </a:extLst>
          </p:cNvPr>
          <p:cNvSpPr>
            <a:spLocks noGrp="1"/>
          </p:cNvSpPr>
          <p:nvPr>
            <p:ph type="ctrTitle"/>
          </p:nvPr>
        </p:nvSpPr>
        <p:spPr/>
        <p:txBody>
          <a:bodyPr/>
          <a:lstStyle/>
          <a:p>
            <a:r>
              <a:rPr lang="en-US" dirty="0"/>
              <a:t>BrM Strategic Direction and Task Force Update</a:t>
            </a:r>
          </a:p>
        </p:txBody>
      </p:sp>
      <p:sp>
        <p:nvSpPr>
          <p:cNvPr id="3" name="Subtitle 2">
            <a:extLst>
              <a:ext uri="{FF2B5EF4-FFF2-40B4-BE49-F238E27FC236}">
                <a16:creationId xmlns:a16="http://schemas.microsoft.com/office/drawing/2014/main" id="{425CFC2F-D16D-202D-2550-A409144E42D6}"/>
              </a:ext>
            </a:extLst>
          </p:cNvPr>
          <p:cNvSpPr>
            <a:spLocks noGrp="1"/>
          </p:cNvSpPr>
          <p:nvPr>
            <p:ph type="subTitle" idx="1"/>
          </p:nvPr>
        </p:nvSpPr>
        <p:spPr>
          <a:xfrm>
            <a:off x="2286000" y="5275263"/>
            <a:ext cx="14130337" cy="2611437"/>
          </a:xfrm>
        </p:spPr>
        <p:txBody>
          <a:bodyPr vert="horz" lIns="91440" tIns="45720" rIns="91440" bIns="45720" rtlCol="0" anchor="t">
            <a:noAutofit/>
          </a:bodyPr>
          <a:lstStyle/>
          <a:p>
            <a:endParaRPr lang="en-US" sz="4000" dirty="0"/>
          </a:p>
          <a:p>
            <a:r>
              <a:rPr lang="en-US" b="1" dirty="0"/>
              <a:t>Kent Miller P.E.</a:t>
            </a:r>
          </a:p>
          <a:p>
            <a:r>
              <a:rPr lang="en-US" err="1"/>
              <a:t>BrM</a:t>
            </a:r>
            <a:r>
              <a:rPr lang="en-US" dirty="0"/>
              <a:t> Task Force Chair</a:t>
            </a:r>
          </a:p>
          <a:p>
            <a:r>
              <a:rPr lang="en-US" dirty="0"/>
              <a:t>Nebraska DOT Bridge Division</a:t>
            </a:r>
          </a:p>
          <a:p>
            <a:r>
              <a:rPr lang="en-US" dirty="0"/>
              <a:t>kent.milller@nebraska.gov</a:t>
            </a:r>
          </a:p>
          <a:p>
            <a:endParaRPr lang="en-US" dirty="0"/>
          </a:p>
        </p:txBody>
      </p:sp>
    </p:spTree>
    <p:extLst>
      <p:ext uri="{BB962C8B-B14F-4D97-AF65-F5344CB8AC3E}">
        <p14:creationId xmlns:p14="http://schemas.microsoft.com/office/powerpoint/2010/main" val="2585388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AD2A8-E168-CD4D-8DCA-AC38ACA38BEA}"/>
              </a:ext>
            </a:extLst>
          </p:cNvPr>
          <p:cNvSpPr>
            <a:spLocks noGrp="1"/>
          </p:cNvSpPr>
          <p:nvPr>
            <p:ph type="title"/>
          </p:nvPr>
        </p:nvSpPr>
        <p:spPr/>
        <p:txBody>
          <a:bodyPr/>
          <a:lstStyle/>
          <a:p>
            <a:r>
              <a:rPr lang="en-US"/>
              <a:t>Priorities</a:t>
            </a:r>
            <a:endParaRPr lang="en-US" dirty="0"/>
          </a:p>
        </p:txBody>
      </p:sp>
      <p:sp>
        <p:nvSpPr>
          <p:cNvPr id="3" name="Content Placeholder 2">
            <a:extLst>
              <a:ext uri="{FF2B5EF4-FFF2-40B4-BE49-F238E27FC236}">
                <a16:creationId xmlns:a16="http://schemas.microsoft.com/office/drawing/2014/main" id="{939AC559-EF84-E981-9E26-296FD0CB4E98}"/>
              </a:ext>
            </a:extLst>
          </p:cNvPr>
          <p:cNvSpPr>
            <a:spLocks noGrp="1"/>
          </p:cNvSpPr>
          <p:nvPr>
            <p:ph idx="1"/>
          </p:nvPr>
        </p:nvSpPr>
        <p:spPr/>
        <p:txBody>
          <a:bodyPr>
            <a:normAutofit/>
          </a:bodyPr>
          <a:lstStyle/>
          <a:p>
            <a:r>
              <a:rPr lang="en-US" dirty="0"/>
              <a:t>Medium Term</a:t>
            </a:r>
          </a:p>
          <a:p>
            <a:pPr lvl="1"/>
            <a:r>
              <a:rPr lang="en-US" dirty="0"/>
              <a:t>Use data analytics to identify performance</a:t>
            </a:r>
          </a:p>
          <a:p>
            <a:pPr lvl="1"/>
            <a:r>
              <a:rPr lang="en-US" dirty="0"/>
              <a:t>Digital Twin Compatibility</a:t>
            </a:r>
          </a:p>
          <a:p>
            <a:pPr lvl="1"/>
            <a:r>
              <a:rPr lang="en-US" dirty="0"/>
              <a:t>Added ESRI Mapping Integrations</a:t>
            </a:r>
          </a:p>
          <a:p>
            <a:pPr lvl="1"/>
            <a:r>
              <a:rPr lang="en-US" dirty="0"/>
              <a:t>Dashboard and Reports Portal</a:t>
            </a:r>
          </a:p>
          <a:p>
            <a:pPr marL="457200" lvl="1" indent="0">
              <a:buNone/>
            </a:pPr>
            <a:endParaRPr lang="en-US" dirty="0"/>
          </a:p>
          <a:p>
            <a:r>
              <a:rPr lang="en-US" dirty="0"/>
              <a:t>Longer Term</a:t>
            </a:r>
          </a:p>
          <a:p>
            <a:pPr lvl="1"/>
            <a:r>
              <a:rPr lang="en-US" dirty="0"/>
              <a:t>Multi-asset Optimization</a:t>
            </a:r>
          </a:p>
          <a:p>
            <a:pPr lvl="1"/>
            <a:r>
              <a:rPr lang="en-US" dirty="0"/>
              <a:t>Location-based defect tracking</a:t>
            </a:r>
          </a:p>
          <a:p>
            <a:pPr lvl="1"/>
            <a:r>
              <a:rPr lang="en-US" dirty="0"/>
              <a:t>NDT integrations</a:t>
            </a:r>
          </a:p>
          <a:p>
            <a:pPr lvl="1"/>
            <a:r>
              <a:rPr lang="en-US" dirty="0"/>
              <a:t>Enhanced predictive modelling</a:t>
            </a:r>
          </a:p>
          <a:p>
            <a:endParaRPr lang="en-US" dirty="0"/>
          </a:p>
        </p:txBody>
      </p:sp>
      <p:sp>
        <p:nvSpPr>
          <p:cNvPr id="4" name="Slide Number Placeholder 3">
            <a:extLst>
              <a:ext uri="{FF2B5EF4-FFF2-40B4-BE49-F238E27FC236}">
                <a16:creationId xmlns:a16="http://schemas.microsoft.com/office/drawing/2014/main" id="{BFCDFED2-20CA-5819-1295-170A4D197F41}"/>
              </a:ext>
            </a:extLst>
          </p:cNvPr>
          <p:cNvSpPr>
            <a:spLocks noGrp="1"/>
          </p:cNvSpPr>
          <p:nvPr>
            <p:ph type="sldNum" sz="quarter" idx="12"/>
          </p:nvPr>
        </p:nvSpPr>
        <p:spPr/>
        <p:txBody>
          <a:bodyPr/>
          <a:lstStyle/>
          <a:p>
            <a:fld id="{F0BA9021-BBAF-46D6-85DF-A29453707E29}" type="slidenum">
              <a:rPr lang="en-US" smtClean="0"/>
              <a:t>10</a:t>
            </a:fld>
            <a:endParaRPr lang="en-US"/>
          </a:p>
        </p:txBody>
      </p:sp>
    </p:spTree>
    <p:extLst>
      <p:ext uri="{BB962C8B-B14F-4D97-AF65-F5344CB8AC3E}">
        <p14:creationId xmlns:p14="http://schemas.microsoft.com/office/powerpoint/2010/main" val="871351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24B9E-D205-E36C-234A-B94F4DA569C9}"/>
              </a:ext>
            </a:extLst>
          </p:cNvPr>
          <p:cNvSpPr>
            <a:spLocks noGrp="1"/>
          </p:cNvSpPr>
          <p:nvPr>
            <p:ph type="title"/>
          </p:nvPr>
        </p:nvSpPr>
        <p:spPr/>
        <p:txBody>
          <a:bodyPr/>
          <a:lstStyle/>
          <a:p>
            <a:r>
              <a:rPr lang="en-US" dirty="0"/>
              <a:t>What Do We Need from BrM?</a:t>
            </a:r>
          </a:p>
        </p:txBody>
      </p:sp>
      <p:sp>
        <p:nvSpPr>
          <p:cNvPr id="3" name="Content Placeholder 2">
            <a:extLst>
              <a:ext uri="{FF2B5EF4-FFF2-40B4-BE49-F238E27FC236}">
                <a16:creationId xmlns:a16="http://schemas.microsoft.com/office/drawing/2014/main" id="{0870460D-E072-1050-8C53-89D2A5935E5B}"/>
              </a:ext>
            </a:extLst>
          </p:cNvPr>
          <p:cNvSpPr>
            <a:spLocks noGrp="1"/>
          </p:cNvSpPr>
          <p:nvPr>
            <p:ph idx="1"/>
          </p:nvPr>
        </p:nvSpPr>
        <p:spPr/>
        <p:txBody>
          <a:bodyPr>
            <a:normAutofit fontScale="92500" lnSpcReduction="10000"/>
          </a:bodyPr>
          <a:lstStyle/>
          <a:p>
            <a:r>
              <a:rPr lang="en-US" sz="4000" dirty="0"/>
              <a:t>How do we fulfill our duties to the trust the public has placed in us?</a:t>
            </a:r>
          </a:p>
          <a:p>
            <a:r>
              <a:rPr lang="en-US" dirty="0"/>
              <a:t>Provide a platform for Bridge Inventory and Inspection data that is:</a:t>
            </a:r>
          </a:p>
          <a:p>
            <a:pPr lvl="2"/>
            <a:r>
              <a:rPr lang="en-US" dirty="0"/>
              <a:t>Easy to use for inspectors</a:t>
            </a:r>
          </a:p>
          <a:p>
            <a:pPr lvl="2"/>
            <a:r>
              <a:rPr lang="en-US" dirty="0"/>
              <a:t>Supports bridge file documentation</a:t>
            </a:r>
          </a:p>
          <a:p>
            <a:pPr lvl="2"/>
            <a:r>
              <a:rPr lang="en-US" dirty="0"/>
              <a:t>Has data validation and quality control checks for inspectors and owners</a:t>
            </a:r>
          </a:p>
          <a:p>
            <a:pPr lvl="2"/>
            <a:r>
              <a:rPr lang="en-US" dirty="0"/>
              <a:t>Supports bridge owner needs with performance monitoring,  work requests, inspection scheduling</a:t>
            </a:r>
          </a:p>
          <a:p>
            <a:pPr lvl="2"/>
            <a:endParaRPr lang="en-US" dirty="0"/>
          </a:p>
          <a:p>
            <a:r>
              <a:rPr lang="en-US" dirty="0"/>
              <a:t>Provide bridge programming optimization to assure that bridge condition performance targets are met at “the minimum practicable cost”</a:t>
            </a:r>
          </a:p>
          <a:p>
            <a:endParaRPr lang="en-US" dirty="0"/>
          </a:p>
          <a:p>
            <a:endParaRPr lang="en-US" dirty="0"/>
          </a:p>
          <a:p>
            <a:r>
              <a:rPr lang="en-US" dirty="0"/>
              <a:t>Provide accurate, responsible and timely reporting to “customers” (inspectors, owners, our agencies, other agencies and government entities).</a:t>
            </a:r>
          </a:p>
          <a:p>
            <a:r>
              <a:rPr lang="en-US" dirty="0"/>
              <a:t>Make compliance with State, Local and Federal requirements easy.</a:t>
            </a:r>
          </a:p>
          <a:p>
            <a:pPr lvl="1"/>
            <a:r>
              <a:rPr lang="en-US" dirty="0"/>
              <a:t>Reports on demand</a:t>
            </a:r>
          </a:p>
          <a:p>
            <a:pPr lvl="1"/>
            <a:r>
              <a:rPr lang="en-US" dirty="0"/>
              <a:t>The right data at the right time for the right users</a:t>
            </a:r>
          </a:p>
          <a:p>
            <a:r>
              <a:rPr lang="en-US" dirty="0"/>
              <a:t>State of the art tools for </a:t>
            </a:r>
          </a:p>
          <a:p>
            <a:pPr lvl="1"/>
            <a:endParaRPr lang="en-US" dirty="0"/>
          </a:p>
        </p:txBody>
      </p:sp>
      <p:sp>
        <p:nvSpPr>
          <p:cNvPr id="4" name="Slide Number Placeholder 3">
            <a:extLst>
              <a:ext uri="{FF2B5EF4-FFF2-40B4-BE49-F238E27FC236}">
                <a16:creationId xmlns:a16="http://schemas.microsoft.com/office/drawing/2014/main" id="{A0144A6A-69AE-E4A6-C7AD-3ADBF36ABAA3}"/>
              </a:ext>
            </a:extLst>
          </p:cNvPr>
          <p:cNvSpPr>
            <a:spLocks noGrp="1"/>
          </p:cNvSpPr>
          <p:nvPr>
            <p:ph type="sldNum" sz="quarter" idx="12"/>
          </p:nvPr>
        </p:nvSpPr>
        <p:spPr/>
        <p:txBody>
          <a:bodyPr/>
          <a:lstStyle/>
          <a:p>
            <a:fld id="{F0BA9021-BBAF-46D6-85DF-A29453707E29}" type="slidenum">
              <a:rPr lang="en-US" smtClean="0"/>
              <a:t>11</a:t>
            </a:fld>
            <a:endParaRPr lang="en-US"/>
          </a:p>
        </p:txBody>
      </p:sp>
    </p:spTree>
    <p:extLst>
      <p:ext uri="{BB962C8B-B14F-4D97-AF65-F5344CB8AC3E}">
        <p14:creationId xmlns:p14="http://schemas.microsoft.com/office/powerpoint/2010/main" val="35903828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ED9414-D9B3-4CD8-CF1B-559977DC7842}"/>
              </a:ext>
            </a:extLst>
          </p:cNvPr>
          <p:cNvSpPr>
            <a:spLocks noGrp="1"/>
          </p:cNvSpPr>
          <p:nvPr>
            <p:ph type="title"/>
          </p:nvPr>
        </p:nvSpPr>
        <p:spPr/>
        <p:txBody>
          <a:bodyPr/>
          <a:lstStyle/>
          <a:p>
            <a:r>
              <a:rPr lang="en-US" dirty="0"/>
              <a:t>How Can You Be Involved with the Task Force?</a:t>
            </a:r>
          </a:p>
        </p:txBody>
      </p:sp>
      <p:sp>
        <p:nvSpPr>
          <p:cNvPr id="3" name="Content Placeholder 2">
            <a:extLst>
              <a:ext uri="{FF2B5EF4-FFF2-40B4-BE49-F238E27FC236}">
                <a16:creationId xmlns:a16="http://schemas.microsoft.com/office/drawing/2014/main" id="{3EB52088-5BC6-E1DD-F31D-A0EF85EB77E8}"/>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1804B853-692C-1AE3-857C-196274B89745}"/>
              </a:ext>
            </a:extLst>
          </p:cNvPr>
          <p:cNvSpPr>
            <a:spLocks noGrp="1"/>
          </p:cNvSpPr>
          <p:nvPr>
            <p:ph type="sldNum" sz="quarter" idx="12"/>
          </p:nvPr>
        </p:nvSpPr>
        <p:spPr/>
        <p:txBody>
          <a:bodyPr/>
          <a:lstStyle/>
          <a:p>
            <a:fld id="{F0BA9021-BBAF-46D6-85DF-A29453707E29}" type="slidenum">
              <a:rPr lang="en-US" smtClean="0"/>
              <a:t>12</a:t>
            </a:fld>
            <a:endParaRPr lang="en-US"/>
          </a:p>
        </p:txBody>
      </p:sp>
    </p:spTree>
    <p:extLst>
      <p:ext uri="{BB962C8B-B14F-4D97-AF65-F5344CB8AC3E}">
        <p14:creationId xmlns:p14="http://schemas.microsoft.com/office/powerpoint/2010/main" val="1067819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9F9EB-BF6F-F929-133E-91B86B7F2807}"/>
              </a:ext>
            </a:extLst>
          </p:cNvPr>
          <p:cNvSpPr>
            <a:spLocks noGrp="1"/>
          </p:cNvSpPr>
          <p:nvPr>
            <p:ph type="title"/>
          </p:nvPr>
        </p:nvSpPr>
        <p:spPr/>
        <p:txBody>
          <a:bodyPr/>
          <a:lstStyle/>
          <a:p>
            <a:r>
              <a:rPr lang="en-US" dirty="0"/>
              <a:t>Contacts</a:t>
            </a:r>
          </a:p>
        </p:txBody>
      </p:sp>
      <p:sp>
        <p:nvSpPr>
          <p:cNvPr id="3" name="Content Placeholder 2">
            <a:extLst>
              <a:ext uri="{FF2B5EF4-FFF2-40B4-BE49-F238E27FC236}">
                <a16:creationId xmlns:a16="http://schemas.microsoft.com/office/drawing/2014/main" id="{3162D4DA-29D2-07F9-F295-44D340B04516}"/>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D63A9DAB-CF1E-CCF2-A624-875204DD2E81}"/>
              </a:ext>
            </a:extLst>
          </p:cNvPr>
          <p:cNvSpPr>
            <a:spLocks noGrp="1"/>
          </p:cNvSpPr>
          <p:nvPr>
            <p:ph type="sldNum" sz="quarter" idx="12"/>
          </p:nvPr>
        </p:nvSpPr>
        <p:spPr/>
        <p:txBody>
          <a:bodyPr/>
          <a:lstStyle/>
          <a:p>
            <a:fld id="{F0BA9021-BBAF-46D6-85DF-A29453707E29}" type="slidenum">
              <a:rPr lang="en-US" smtClean="0"/>
              <a:t>13</a:t>
            </a:fld>
            <a:endParaRPr lang="en-US"/>
          </a:p>
        </p:txBody>
      </p:sp>
    </p:spTree>
    <p:extLst>
      <p:ext uri="{BB962C8B-B14F-4D97-AF65-F5344CB8AC3E}">
        <p14:creationId xmlns:p14="http://schemas.microsoft.com/office/powerpoint/2010/main" val="34595906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0C8636-103F-BA27-D3AF-825B3ACB3F1A}"/>
              </a:ext>
            </a:extLst>
          </p:cNvPr>
          <p:cNvSpPr>
            <a:spLocks noGrp="1"/>
          </p:cNvSpPr>
          <p:nvPr>
            <p:ph type="title"/>
          </p:nvPr>
        </p:nvSpPr>
        <p:spPr/>
        <p:txBody>
          <a:bodyPr/>
          <a:lstStyle/>
          <a:p>
            <a:r>
              <a:rPr lang="en-US" dirty="0"/>
              <a:t>One Sheet	</a:t>
            </a:r>
          </a:p>
        </p:txBody>
      </p:sp>
      <p:sp>
        <p:nvSpPr>
          <p:cNvPr id="3" name="Content Placeholder 2">
            <a:extLst>
              <a:ext uri="{FF2B5EF4-FFF2-40B4-BE49-F238E27FC236}">
                <a16:creationId xmlns:a16="http://schemas.microsoft.com/office/drawing/2014/main" id="{4D04A3A8-522F-8882-BD24-D19F777F4F71}"/>
              </a:ext>
            </a:extLst>
          </p:cNvPr>
          <p:cNvSpPr>
            <a:spLocks noGrp="1"/>
          </p:cNvSpPr>
          <p:nvPr>
            <p:ph idx="1"/>
          </p:nvPr>
        </p:nvSpPr>
        <p:spPr/>
        <p:txBody>
          <a:bodyPr>
            <a:normAutofit/>
          </a:bodyPr>
          <a:lstStyle/>
          <a:p>
            <a:r>
              <a:rPr lang="en-US" dirty="0"/>
              <a:t>Part 1: The Goal</a:t>
            </a:r>
          </a:p>
          <a:p>
            <a:pPr lvl="1"/>
            <a:r>
              <a:rPr lang="en-US" dirty="0"/>
              <a:t>The Best Possible Alternatives not something we settle for because it is a safe bet</a:t>
            </a:r>
          </a:p>
          <a:p>
            <a:pPr lvl="2"/>
            <a:r>
              <a:rPr lang="en-US" dirty="0"/>
              <a:t>They might include options we haven’t thought of yet</a:t>
            </a:r>
          </a:p>
          <a:p>
            <a:pPr lvl="1"/>
            <a:r>
              <a:rPr lang="en-US" dirty="0"/>
              <a:t>We need challenging and realistic goals</a:t>
            </a:r>
          </a:p>
          <a:p>
            <a:pPr lvl="1"/>
            <a:r>
              <a:rPr lang="en-US" dirty="0"/>
              <a:t>Stick to high expectations: expect more (and speak up for it) and get it</a:t>
            </a:r>
          </a:p>
          <a:p>
            <a:pPr lvl="2"/>
            <a:r>
              <a:rPr lang="en-US" dirty="0"/>
              <a:t>Let’s talk. We are more likely to get what we want if we discuss our goal with someone else</a:t>
            </a:r>
          </a:p>
          <a:p>
            <a:r>
              <a:rPr lang="en-US" dirty="0"/>
              <a:t>Part 2: Summary</a:t>
            </a:r>
          </a:p>
          <a:p>
            <a:pPr lvl="1"/>
            <a:r>
              <a:rPr lang="en-US" dirty="0"/>
              <a:t>Let’s get on the same page by listening and trying to really understand what other users need</a:t>
            </a:r>
          </a:p>
          <a:p>
            <a:pPr lvl="1"/>
            <a:r>
              <a:rPr lang="en-US" dirty="0"/>
              <a:t>Demonstrate that you understand what another agency want by summarizing it. </a:t>
            </a:r>
          </a:p>
          <a:p>
            <a:pPr lvl="2"/>
            <a:r>
              <a:rPr lang="en-US" dirty="0"/>
              <a:t>If you summarize what I want and you hear me say “yes, that’s right” what does that mean?</a:t>
            </a:r>
          </a:p>
          <a:p>
            <a:pPr lvl="2"/>
            <a:r>
              <a:rPr lang="en-US" dirty="0"/>
              <a:t>If I summarize what I think you want and I hear you say “yes, that’s right” what does that mean?</a:t>
            </a:r>
          </a:p>
          <a:p>
            <a:pPr lvl="1"/>
            <a:endParaRPr lang="en-US" dirty="0"/>
          </a:p>
          <a:p>
            <a:pPr lvl="2"/>
            <a:endParaRPr lang="en-US" dirty="0"/>
          </a:p>
          <a:p>
            <a:endParaRPr lang="en-US" dirty="0"/>
          </a:p>
          <a:p>
            <a:pPr lvl="2"/>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4B80B1B5-D31F-2710-487F-D313516316B8}"/>
              </a:ext>
            </a:extLst>
          </p:cNvPr>
          <p:cNvSpPr>
            <a:spLocks noGrp="1"/>
          </p:cNvSpPr>
          <p:nvPr>
            <p:ph type="sldNum" sz="quarter" idx="12"/>
          </p:nvPr>
        </p:nvSpPr>
        <p:spPr/>
        <p:txBody>
          <a:bodyPr/>
          <a:lstStyle/>
          <a:p>
            <a:fld id="{F0BA9021-BBAF-46D6-85DF-A29453707E29}" type="slidenum">
              <a:rPr lang="en-US" smtClean="0"/>
              <a:t>14</a:t>
            </a:fld>
            <a:endParaRPr lang="en-US"/>
          </a:p>
        </p:txBody>
      </p:sp>
    </p:spTree>
    <p:extLst>
      <p:ext uri="{BB962C8B-B14F-4D97-AF65-F5344CB8AC3E}">
        <p14:creationId xmlns:p14="http://schemas.microsoft.com/office/powerpoint/2010/main" val="20344692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9FC6666-4801-3B22-109D-54DBEE49D35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797BE9-BD97-B4CF-C2EA-705D624703B2}"/>
              </a:ext>
            </a:extLst>
          </p:cNvPr>
          <p:cNvSpPr>
            <a:spLocks noGrp="1"/>
          </p:cNvSpPr>
          <p:nvPr>
            <p:ph type="title"/>
          </p:nvPr>
        </p:nvSpPr>
        <p:spPr/>
        <p:txBody>
          <a:bodyPr/>
          <a:lstStyle/>
          <a:p>
            <a:r>
              <a:rPr lang="en-US" dirty="0"/>
              <a:t>One Sheet	</a:t>
            </a:r>
          </a:p>
        </p:txBody>
      </p:sp>
      <p:sp>
        <p:nvSpPr>
          <p:cNvPr id="3" name="Content Placeholder 2">
            <a:extLst>
              <a:ext uri="{FF2B5EF4-FFF2-40B4-BE49-F238E27FC236}">
                <a16:creationId xmlns:a16="http://schemas.microsoft.com/office/drawing/2014/main" id="{27A561FB-62BE-234A-6179-F10A1B348E9C}"/>
              </a:ext>
            </a:extLst>
          </p:cNvPr>
          <p:cNvSpPr>
            <a:spLocks noGrp="1"/>
          </p:cNvSpPr>
          <p:nvPr>
            <p:ph idx="1"/>
          </p:nvPr>
        </p:nvSpPr>
        <p:spPr/>
        <p:txBody>
          <a:bodyPr>
            <a:normAutofit/>
          </a:bodyPr>
          <a:lstStyle/>
          <a:p>
            <a:r>
              <a:rPr lang="en-US" dirty="0"/>
              <a:t>Part 3: Let’s be sure we understand each other</a:t>
            </a:r>
          </a:p>
          <a:p>
            <a:pPr lvl="1"/>
            <a:r>
              <a:rPr lang="en-US" dirty="0"/>
              <a:t>We should be able to label </a:t>
            </a:r>
          </a:p>
          <a:p>
            <a:pPr lvl="2"/>
            <a:r>
              <a:rPr lang="en-US" dirty="0"/>
              <a:t>what is valuable to each other</a:t>
            </a:r>
          </a:p>
          <a:p>
            <a:pPr lvl="2"/>
            <a:r>
              <a:rPr lang="en-US" dirty="0"/>
              <a:t>What we don’t like or value</a:t>
            </a:r>
          </a:p>
          <a:p>
            <a:pPr lvl="2"/>
            <a:r>
              <a:rPr lang="en-US" dirty="0"/>
              <a:t>What makes or work easier</a:t>
            </a:r>
          </a:p>
          <a:p>
            <a:pPr lvl="2"/>
            <a:r>
              <a:rPr lang="en-US" dirty="0"/>
              <a:t>What we don’t want to do or find difficult</a:t>
            </a:r>
          </a:p>
          <a:p>
            <a:pPr lvl="1"/>
            <a:endParaRPr lang="en-US" dirty="0"/>
          </a:p>
          <a:p>
            <a:r>
              <a:rPr lang="en-US" dirty="0"/>
              <a:t>Part 4: Asking better questions: Look beyond what we want </a:t>
            </a:r>
          </a:p>
          <a:p>
            <a:pPr lvl="1"/>
            <a:r>
              <a:rPr lang="en-US" dirty="0"/>
              <a:t>What makes us want what we want?</a:t>
            </a:r>
          </a:p>
          <a:p>
            <a:pPr lvl="1"/>
            <a:r>
              <a:rPr lang="en-US" dirty="0"/>
              <a:t>How is that worthwhile?</a:t>
            </a:r>
          </a:p>
          <a:p>
            <a:pPr lvl="1"/>
            <a:r>
              <a:rPr lang="en-US" dirty="0"/>
              <a:t>What are the core issues?</a:t>
            </a:r>
          </a:p>
          <a:p>
            <a:pPr lvl="1"/>
            <a:r>
              <a:rPr lang="en-US" dirty="0"/>
              <a:t>How does that effect other things?</a:t>
            </a:r>
          </a:p>
          <a:p>
            <a:pPr lvl="1"/>
            <a:r>
              <a:rPr lang="en-US" dirty="0"/>
              <a:t>What is the biggest challenge we face with delivering what is worthwhile?</a:t>
            </a:r>
          </a:p>
          <a:p>
            <a:pPr lvl="2"/>
            <a:r>
              <a:rPr lang="en-US" dirty="0"/>
              <a:t>How does that fit into our objectives?</a:t>
            </a:r>
          </a:p>
          <a:p>
            <a:endParaRPr lang="en-US" dirty="0"/>
          </a:p>
          <a:p>
            <a:pPr lvl="2"/>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BC33356A-BB1D-AB80-EB63-123CEEDF3890}"/>
              </a:ext>
            </a:extLst>
          </p:cNvPr>
          <p:cNvSpPr>
            <a:spLocks noGrp="1"/>
          </p:cNvSpPr>
          <p:nvPr>
            <p:ph type="sldNum" sz="quarter" idx="12"/>
          </p:nvPr>
        </p:nvSpPr>
        <p:spPr/>
        <p:txBody>
          <a:bodyPr/>
          <a:lstStyle/>
          <a:p>
            <a:fld id="{F0BA9021-BBAF-46D6-85DF-A29453707E29}" type="slidenum">
              <a:rPr lang="en-US" smtClean="0"/>
              <a:t>15</a:t>
            </a:fld>
            <a:endParaRPr lang="en-US"/>
          </a:p>
        </p:txBody>
      </p:sp>
    </p:spTree>
    <p:extLst>
      <p:ext uri="{BB962C8B-B14F-4D97-AF65-F5344CB8AC3E}">
        <p14:creationId xmlns:p14="http://schemas.microsoft.com/office/powerpoint/2010/main" val="332503787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FBC72FE-F382-E871-C9CD-E3329D0E14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81F07D-7BEF-5650-ECC3-D73C975ED080}"/>
              </a:ext>
            </a:extLst>
          </p:cNvPr>
          <p:cNvSpPr>
            <a:spLocks noGrp="1"/>
          </p:cNvSpPr>
          <p:nvPr>
            <p:ph type="title"/>
          </p:nvPr>
        </p:nvSpPr>
        <p:spPr/>
        <p:txBody>
          <a:bodyPr/>
          <a:lstStyle/>
          <a:p>
            <a:r>
              <a:rPr lang="en-US" dirty="0"/>
              <a:t>One Sheet	</a:t>
            </a:r>
          </a:p>
        </p:txBody>
      </p:sp>
      <p:sp>
        <p:nvSpPr>
          <p:cNvPr id="3" name="Content Placeholder 2">
            <a:extLst>
              <a:ext uri="{FF2B5EF4-FFF2-40B4-BE49-F238E27FC236}">
                <a16:creationId xmlns:a16="http://schemas.microsoft.com/office/drawing/2014/main" id="{0BE5D60F-CC8C-8CE1-0122-BB83E13E7C2D}"/>
              </a:ext>
            </a:extLst>
          </p:cNvPr>
          <p:cNvSpPr>
            <a:spLocks noGrp="1"/>
          </p:cNvSpPr>
          <p:nvPr>
            <p:ph idx="1"/>
          </p:nvPr>
        </p:nvSpPr>
        <p:spPr/>
        <p:txBody>
          <a:bodyPr>
            <a:normAutofit/>
          </a:bodyPr>
          <a:lstStyle/>
          <a:p>
            <a:r>
              <a:rPr lang="en-US" dirty="0"/>
              <a:t>Other considerations</a:t>
            </a:r>
          </a:p>
          <a:p>
            <a:pPr lvl="1"/>
            <a:r>
              <a:rPr lang="en-US" dirty="0"/>
              <a:t>Is your agency on board with your vision?</a:t>
            </a:r>
          </a:p>
          <a:p>
            <a:pPr lvl="1"/>
            <a:r>
              <a:rPr lang="en-US" dirty="0"/>
              <a:t>Is your agency providing the support you need?</a:t>
            </a:r>
          </a:p>
          <a:p>
            <a:pPr lvl="1"/>
            <a:r>
              <a:rPr lang="en-US" dirty="0"/>
              <a:t>What does your agency see as their main challenges in this area?</a:t>
            </a:r>
          </a:p>
          <a:p>
            <a:pPr lvl="1"/>
            <a:r>
              <a:rPr lang="en-US" dirty="0"/>
              <a:t>Does the work you do at your agency have autonomy?</a:t>
            </a:r>
          </a:p>
          <a:p>
            <a:pPr lvl="2"/>
            <a:r>
              <a:rPr lang="en-US" dirty="0"/>
              <a:t>Does it have status?</a:t>
            </a:r>
          </a:p>
          <a:p>
            <a:pPr lvl="2"/>
            <a:endParaRPr lang="en-US" dirty="0"/>
          </a:p>
          <a:p>
            <a:endParaRPr lang="en-US" dirty="0"/>
          </a:p>
          <a:p>
            <a:pPr lvl="2"/>
            <a:endParaRPr lang="en-US" dirty="0"/>
          </a:p>
          <a:p>
            <a:endParaRPr lang="en-US" dirty="0"/>
          </a:p>
          <a:p>
            <a:pPr lvl="1"/>
            <a:endParaRPr lang="en-US" dirty="0"/>
          </a:p>
        </p:txBody>
      </p:sp>
      <p:sp>
        <p:nvSpPr>
          <p:cNvPr id="4" name="Slide Number Placeholder 3">
            <a:extLst>
              <a:ext uri="{FF2B5EF4-FFF2-40B4-BE49-F238E27FC236}">
                <a16:creationId xmlns:a16="http://schemas.microsoft.com/office/drawing/2014/main" id="{74F6E1C2-2D0F-E26D-E0CF-933E7FB62087}"/>
              </a:ext>
            </a:extLst>
          </p:cNvPr>
          <p:cNvSpPr>
            <a:spLocks noGrp="1"/>
          </p:cNvSpPr>
          <p:nvPr>
            <p:ph type="sldNum" sz="quarter" idx="12"/>
          </p:nvPr>
        </p:nvSpPr>
        <p:spPr/>
        <p:txBody>
          <a:bodyPr/>
          <a:lstStyle/>
          <a:p>
            <a:fld id="{F0BA9021-BBAF-46D6-85DF-A29453707E29}" type="slidenum">
              <a:rPr lang="en-US" smtClean="0"/>
              <a:t>16</a:t>
            </a:fld>
            <a:endParaRPr lang="en-US"/>
          </a:p>
        </p:txBody>
      </p:sp>
    </p:spTree>
    <p:extLst>
      <p:ext uri="{BB962C8B-B14F-4D97-AF65-F5344CB8AC3E}">
        <p14:creationId xmlns:p14="http://schemas.microsoft.com/office/powerpoint/2010/main" val="24825406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ECC361-31AD-FC2D-C4FE-FA879847C1F9}"/>
              </a:ext>
            </a:extLst>
          </p:cNvPr>
          <p:cNvSpPr>
            <a:spLocks noGrp="1"/>
          </p:cNvSpPr>
          <p:nvPr>
            <p:ph type="title"/>
          </p:nvPr>
        </p:nvSpPr>
        <p:spPr/>
        <p:txBody>
          <a:bodyPr/>
          <a:lstStyle/>
          <a:p>
            <a:r>
              <a:rPr lang="en-US" dirty="0"/>
              <a:t>Ranting and Raving</a:t>
            </a:r>
          </a:p>
        </p:txBody>
      </p:sp>
      <p:sp>
        <p:nvSpPr>
          <p:cNvPr id="3" name="Content Placeholder 2">
            <a:extLst>
              <a:ext uri="{FF2B5EF4-FFF2-40B4-BE49-F238E27FC236}">
                <a16:creationId xmlns:a16="http://schemas.microsoft.com/office/drawing/2014/main" id="{537E7A0D-9BDF-AA51-1EA4-E6E64E3AE147}"/>
              </a:ext>
            </a:extLst>
          </p:cNvPr>
          <p:cNvSpPr>
            <a:spLocks noGrp="1"/>
          </p:cNvSpPr>
          <p:nvPr>
            <p:ph idx="1"/>
          </p:nvPr>
        </p:nvSpPr>
        <p:spPr/>
        <p:txBody>
          <a:bodyPr/>
          <a:lstStyle/>
          <a:p>
            <a:r>
              <a:rPr lang="en-US" dirty="0"/>
              <a:t>Unsustainable business model</a:t>
            </a:r>
          </a:p>
          <a:p>
            <a:pPr lvl="1"/>
            <a:r>
              <a:rPr lang="en-US" dirty="0"/>
              <a:t>Low annual fees are great but not if they don’t capture cost of modernization</a:t>
            </a:r>
          </a:p>
          <a:p>
            <a:pPr lvl="1"/>
            <a:r>
              <a:rPr lang="en-US" dirty="0"/>
              <a:t>Technical debt will always be accumulating </a:t>
            </a:r>
          </a:p>
          <a:p>
            <a:pPr lvl="1"/>
            <a:r>
              <a:rPr lang="en-US" dirty="0"/>
              <a:t>How to handle it?</a:t>
            </a:r>
          </a:p>
          <a:p>
            <a:r>
              <a:rPr lang="en-US" dirty="0"/>
              <a:t>Costs of Customer Service is increased by working in multiple agencies enterprise environments</a:t>
            </a:r>
          </a:p>
          <a:p>
            <a:endParaRPr lang="en-US" dirty="0"/>
          </a:p>
        </p:txBody>
      </p:sp>
      <p:sp>
        <p:nvSpPr>
          <p:cNvPr id="4" name="Slide Number Placeholder 3">
            <a:extLst>
              <a:ext uri="{FF2B5EF4-FFF2-40B4-BE49-F238E27FC236}">
                <a16:creationId xmlns:a16="http://schemas.microsoft.com/office/drawing/2014/main" id="{523360D9-B208-59AD-BE64-366EC942B09A}"/>
              </a:ext>
            </a:extLst>
          </p:cNvPr>
          <p:cNvSpPr>
            <a:spLocks noGrp="1"/>
          </p:cNvSpPr>
          <p:nvPr>
            <p:ph type="sldNum" sz="quarter" idx="12"/>
          </p:nvPr>
        </p:nvSpPr>
        <p:spPr/>
        <p:txBody>
          <a:bodyPr/>
          <a:lstStyle/>
          <a:p>
            <a:fld id="{F0BA9021-BBAF-46D6-85DF-A29453707E29}" type="slidenum">
              <a:rPr lang="en-US" smtClean="0"/>
              <a:t>17</a:t>
            </a:fld>
            <a:endParaRPr lang="en-US"/>
          </a:p>
        </p:txBody>
      </p:sp>
    </p:spTree>
    <p:extLst>
      <p:ext uri="{BB962C8B-B14F-4D97-AF65-F5344CB8AC3E}">
        <p14:creationId xmlns:p14="http://schemas.microsoft.com/office/powerpoint/2010/main" val="13668255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87EC21-1D71-61C6-A044-8081B58A9DE5}"/>
              </a:ext>
            </a:extLst>
          </p:cNvPr>
          <p:cNvSpPr>
            <a:spLocks noGrp="1"/>
          </p:cNvSpPr>
          <p:nvPr>
            <p:ph type="title"/>
          </p:nvPr>
        </p:nvSpPr>
        <p:spPr/>
        <p:txBody>
          <a:bodyPr/>
          <a:lstStyle/>
          <a:p>
            <a:r>
              <a:rPr lang="en-US" dirty="0"/>
              <a:t>Jargon storage</a:t>
            </a:r>
          </a:p>
        </p:txBody>
      </p:sp>
      <p:sp>
        <p:nvSpPr>
          <p:cNvPr id="3" name="Content Placeholder 2">
            <a:extLst>
              <a:ext uri="{FF2B5EF4-FFF2-40B4-BE49-F238E27FC236}">
                <a16:creationId xmlns:a16="http://schemas.microsoft.com/office/drawing/2014/main" id="{16BBDE00-555A-50FD-6C95-42E748419DF2}"/>
              </a:ext>
            </a:extLst>
          </p:cNvPr>
          <p:cNvSpPr>
            <a:spLocks noGrp="1"/>
          </p:cNvSpPr>
          <p:nvPr>
            <p:ph idx="1"/>
          </p:nvPr>
        </p:nvSpPr>
        <p:spPr/>
        <p:txBody>
          <a:bodyPr/>
          <a:lstStyle/>
          <a:p>
            <a:r>
              <a:rPr lang="en-US" dirty="0"/>
              <a:t>To provide a flexible and transparent tool for supporting transportation agencies implementing an asset management plan and all FHWA requirements</a:t>
            </a:r>
          </a:p>
          <a:p>
            <a:r>
              <a:rPr lang="en-US" dirty="0"/>
              <a:t>Support ways of conducting your transportation agency’s business to deliver more value so that the transportation system performs best with the available resources. </a:t>
            </a:r>
          </a:p>
          <a:p>
            <a:r>
              <a:rPr lang="en-US" dirty="0"/>
              <a:t>Reduce risk exposure</a:t>
            </a:r>
          </a:p>
          <a:p>
            <a:pPr lvl="1"/>
            <a:r>
              <a:rPr lang="en-US" dirty="0"/>
              <a:t>More benefit from every investment</a:t>
            </a:r>
          </a:p>
          <a:p>
            <a:pPr lvl="1"/>
            <a:r>
              <a:rPr lang="en-US" dirty="0"/>
              <a:t>Improved coordination across agency planning and operations</a:t>
            </a:r>
          </a:p>
          <a:p>
            <a:pPr lvl="1"/>
            <a:r>
              <a:rPr lang="en-US" dirty="0"/>
              <a:t>Improved accountability</a:t>
            </a:r>
          </a:p>
          <a:p>
            <a:pPr lvl="2"/>
            <a:r>
              <a:rPr lang="en-US" dirty="0"/>
              <a:t>What is working? What is not going well? How will you improve?</a:t>
            </a:r>
          </a:p>
          <a:p>
            <a:endParaRPr lang="en-US" dirty="0"/>
          </a:p>
        </p:txBody>
      </p:sp>
      <p:sp>
        <p:nvSpPr>
          <p:cNvPr id="4" name="Slide Number Placeholder 3">
            <a:extLst>
              <a:ext uri="{FF2B5EF4-FFF2-40B4-BE49-F238E27FC236}">
                <a16:creationId xmlns:a16="http://schemas.microsoft.com/office/drawing/2014/main" id="{4FAA36EB-AE87-1869-3BD7-0B0467632679}"/>
              </a:ext>
            </a:extLst>
          </p:cNvPr>
          <p:cNvSpPr>
            <a:spLocks noGrp="1"/>
          </p:cNvSpPr>
          <p:nvPr>
            <p:ph type="sldNum" sz="quarter" idx="12"/>
          </p:nvPr>
        </p:nvSpPr>
        <p:spPr/>
        <p:txBody>
          <a:bodyPr/>
          <a:lstStyle/>
          <a:p>
            <a:fld id="{F0BA9021-BBAF-46D6-85DF-A29453707E29}" type="slidenum">
              <a:rPr lang="en-US" smtClean="0"/>
              <a:t>18</a:t>
            </a:fld>
            <a:endParaRPr lang="en-US"/>
          </a:p>
        </p:txBody>
      </p:sp>
    </p:spTree>
    <p:extLst>
      <p:ext uri="{BB962C8B-B14F-4D97-AF65-F5344CB8AC3E}">
        <p14:creationId xmlns:p14="http://schemas.microsoft.com/office/powerpoint/2010/main" val="130807841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CD2159-0FE9-C37E-9A22-70B6581B2B15}"/>
              </a:ext>
            </a:extLst>
          </p:cNvPr>
          <p:cNvSpPr>
            <a:spLocks noGrp="1"/>
          </p:cNvSpPr>
          <p:nvPr>
            <p:ph type="title"/>
          </p:nvPr>
        </p:nvSpPr>
        <p:spPr/>
        <p:txBody>
          <a:bodyPr/>
          <a:lstStyle/>
          <a:p>
            <a:r>
              <a:rPr lang="en-US" dirty="0"/>
              <a:t>Poll questions</a:t>
            </a:r>
          </a:p>
        </p:txBody>
      </p:sp>
      <p:sp>
        <p:nvSpPr>
          <p:cNvPr id="3" name="Content Placeholder 2">
            <a:extLst>
              <a:ext uri="{FF2B5EF4-FFF2-40B4-BE49-F238E27FC236}">
                <a16:creationId xmlns:a16="http://schemas.microsoft.com/office/drawing/2014/main" id="{A6CE3408-B7C7-AFFA-EE7C-7BF59EEA9D1E}"/>
              </a:ext>
            </a:extLst>
          </p:cNvPr>
          <p:cNvSpPr>
            <a:spLocks noGrp="1"/>
          </p:cNvSpPr>
          <p:nvPr>
            <p:ph idx="1"/>
          </p:nvPr>
        </p:nvSpPr>
        <p:spPr/>
        <p:txBody>
          <a:bodyPr/>
          <a:lstStyle/>
          <a:p>
            <a:r>
              <a:rPr lang="en-US" sz="4400" dirty="0" err="1"/>
              <a:t>Mentimeter</a:t>
            </a:r>
            <a:r>
              <a:rPr lang="en-US" sz="4400" dirty="0"/>
              <a:t> poll  questions</a:t>
            </a:r>
          </a:p>
          <a:p>
            <a:pPr lvl="1"/>
            <a:r>
              <a:rPr lang="en-US" sz="4000" dirty="0"/>
              <a:t>How is your agency using Mulitmedia?</a:t>
            </a:r>
          </a:p>
          <a:p>
            <a:pPr lvl="1"/>
            <a:r>
              <a:rPr lang="en-US" sz="4000" dirty="0"/>
              <a:t>How have you configured the UI?</a:t>
            </a:r>
          </a:p>
          <a:p>
            <a:pPr lvl="1"/>
            <a:r>
              <a:rPr lang="en-US" sz="4000" dirty="0"/>
              <a:t>Do you do inspections by contract or in-house?</a:t>
            </a:r>
          </a:p>
          <a:p>
            <a:endParaRPr lang="en-US" dirty="0"/>
          </a:p>
        </p:txBody>
      </p:sp>
      <p:sp>
        <p:nvSpPr>
          <p:cNvPr id="4" name="Slide Number Placeholder 3">
            <a:extLst>
              <a:ext uri="{FF2B5EF4-FFF2-40B4-BE49-F238E27FC236}">
                <a16:creationId xmlns:a16="http://schemas.microsoft.com/office/drawing/2014/main" id="{EB3D1D89-4C28-6976-0C4E-C95C41C21CF1}"/>
              </a:ext>
            </a:extLst>
          </p:cNvPr>
          <p:cNvSpPr>
            <a:spLocks noGrp="1"/>
          </p:cNvSpPr>
          <p:nvPr>
            <p:ph type="sldNum" sz="quarter" idx="12"/>
          </p:nvPr>
        </p:nvSpPr>
        <p:spPr/>
        <p:txBody>
          <a:bodyPr/>
          <a:lstStyle/>
          <a:p>
            <a:fld id="{F0BA9021-BBAF-46D6-85DF-A29453707E29}" type="slidenum">
              <a:rPr lang="en-US" smtClean="0"/>
              <a:t>19</a:t>
            </a:fld>
            <a:endParaRPr lang="en-US"/>
          </a:p>
        </p:txBody>
      </p:sp>
    </p:spTree>
    <p:extLst>
      <p:ext uri="{BB962C8B-B14F-4D97-AF65-F5344CB8AC3E}">
        <p14:creationId xmlns:p14="http://schemas.microsoft.com/office/powerpoint/2010/main" val="9109640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FF560-7E3E-57A7-E920-5007FBF87532}"/>
              </a:ext>
            </a:extLst>
          </p:cNvPr>
          <p:cNvSpPr>
            <a:spLocks noGrp="1"/>
          </p:cNvSpPr>
          <p:nvPr>
            <p:ph type="title"/>
          </p:nvPr>
        </p:nvSpPr>
        <p:spPr/>
        <p:txBody>
          <a:bodyPr/>
          <a:lstStyle/>
          <a:p>
            <a:r>
              <a:rPr lang="en-US" dirty="0"/>
              <a:t>Some Topics to Discuss	</a:t>
            </a:r>
          </a:p>
        </p:txBody>
      </p:sp>
      <p:sp>
        <p:nvSpPr>
          <p:cNvPr id="3" name="Content Placeholder 2">
            <a:extLst>
              <a:ext uri="{FF2B5EF4-FFF2-40B4-BE49-F238E27FC236}">
                <a16:creationId xmlns:a16="http://schemas.microsoft.com/office/drawing/2014/main" id="{05D34E64-C37C-2018-97C5-F6BACD451FE2}"/>
              </a:ext>
            </a:extLst>
          </p:cNvPr>
          <p:cNvSpPr>
            <a:spLocks noGrp="1"/>
          </p:cNvSpPr>
          <p:nvPr>
            <p:ph idx="1"/>
          </p:nvPr>
        </p:nvSpPr>
        <p:spPr/>
        <p:txBody>
          <a:bodyPr/>
          <a:lstStyle/>
          <a:p>
            <a:r>
              <a:rPr lang="en-US" sz="3600" dirty="0"/>
              <a:t>How is it going?</a:t>
            </a:r>
          </a:p>
          <a:p>
            <a:r>
              <a:rPr lang="en-US" sz="3600" dirty="0"/>
              <a:t>Who is the Task Force anyway?</a:t>
            </a:r>
          </a:p>
          <a:p>
            <a:r>
              <a:rPr lang="en-US" sz="3600" dirty="0"/>
              <a:t>What does the Task Force even do?</a:t>
            </a:r>
          </a:p>
          <a:p>
            <a:r>
              <a:rPr lang="en-US" sz="3600" dirty="0"/>
              <a:t>How did we get here?</a:t>
            </a:r>
          </a:p>
          <a:p>
            <a:r>
              <a:rPr lang="en-US" sz="3600" dirty="0"/>
              <a:t>Task Force Priorities and Strategic vision</a:t>
            </a:r>
          </a:p>
          <a:p>
            <a:r>
              <a:rPr lang="en-US" sz="3600" dirty="0"/>
              <a:t>What do you need from BrM?</a:t>
            </a:r>
          </a:p>
          <a:p>
            <a:r>
              <a:rPr lang="en-US" sz="3600" dirty="0"/>
              <a:t>How can you be involved with BrM and the Task Force?</a:t>
            </a:r>
          </a:p>
          <a:p>
            <a:r>
              <a:rPr lang="en-US" sz="3600" dirty="0"/>
              <a:t>How can the Task Force assist you?</a:t>
            </a:r>
          </a:p>
          <a:p>
            <a:endParaRPr lang="en-US" dirty="0"/>
          </a:p>
        </p:txBody>
      </p:sp>
      <p:sp>
        <p:nvSpPr>
          <p:cNvPr id="4" name="Slide Number Placeholder 3">
            <a:extLst>
              <a:ext uri="{FF2B5EF4-FFF2-40B4-BE49-F238E27FC236}">
                <a16:creationId xmlns:a16="http://schemas.microsoft.com/office/drawing/2014/main" id="{F31BA75A-0C43-B059-4A73-B54E621D0E23}"/>
              </a:ext>
            </a:extLst>
          </p:cNvPr>
          <p:cNvSpPr>
            <a:spLocks noGrp="1"/>
          </p:cNvSpPr>
          <p:nvPr>
            <p:ph type="sldNum" sz="quarter" idx="12"/>
          </p:nvPr>
        </p:nvSpPr>
        <p:spPr/>
        <p:txBody>
          <a:bodyPr/>
          <a:lstStyle/>
          <a:p>
            <a:fld id="{F0BA9021-BBAF-46D6-85DF-A29453707E29}" type="slidenum">
              <a:rPr lang="en-US" smtClean="0"/>
              <a:t>2</a:t>
            </a:fld>
            <a:endParaRPr lang="en-US"/>
          </a:p>
        </p:txBody>
      </p:sp>
    </p:spTree>
    <p:extLst>
      <p:ext uri="{BB962C8B-B14F-4D97-AF65-F5344CB8AC3E}">
        <p14:creationId xmlns:p14="http://schemas.microsoft.com/office/powerpoint/2010/main" val="3887241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E0FE48-C4FE-046F-FCDF-95A2D81102F5}"/>
              </a:ext>
            </a:extLst>
          </p:cNvPr>
          <p:cNvSpPr>
            <a:spLocks noGrp="1"/>
          </p:cNvSpPr>
          <p:nvPr>
            <p:ph type="title"/>
          </p:nvPr>
        </p:nvSpPr>
        <p:spPr/>
        <p:txBody>
          <a:bodyPr>
            <a:normAutofit fontScale="90000"/>
          </a:bodyPr>
          <a:lstStyle/>
          <a:p>
            <a:r>
              <a:rPr lang="en-US" dirty="0"/>
              <a:t>FHWA Introduces New Inspection and Reporting Protocol:  </a:t>
            </a:r>
            <a:r>
              <a:rPr lang="en-US" sz="6000" dirty="0"/>
              <a:t>The Specifications for National Bridge Inspection (May 2022)</a:t>
            </a:r>
            <a:endParaRPr lang="en-US" dirty="0"/>
          </a:p>
        </p:txBody>
      </p:sp>
      <p:sp>
        <p:nvSpPr>
          <p:cNvPr id="3" name="Content Placeholder 2">
            <a:extLst>
              <a:ext uri="{FF2B5EF4-FFF2-40B4-BE49-F238E27FC236}">
                <a16:creationId xmlns:a16="http://schemas.microsoft.com/office/drawing/2014/main" id="{0C127380-ABF2-E06C-1EC7-EEB17C300C7B}"/>
              </a:ext>
            </a:extLst>
          </p:cNvPr>
          <p:cNvSpPr>
            <a:spLocks noGrp="1"/>
          </p:cNvSpPr>
          <p:nvPr>
            <p:ph idx="1"/>
          </p:nvPr>
        </p:nvSpPr>
        <p:spPr/>
        <p:txBody>
          <a:bodyPr/>
          <a:lstStyle/>
          <a:p>
            <a:r>
              <a:rPr lang="en-US" b="1" dirty="0"/>
              <a:t>Caused a complete rewrite of BrM</a:t>
            </a:r>
          </a:p>
          <a:p>
            <a:r>
              <a:rPr lang="en-US" dirty="0"/>
              <a:t>Database overhaul</a:t>
            </a:r>
          </a:p>
          <a:p>
            <a:r>
              <a:rPr lang="en-US" dirty="0"/>
              <a:t>New design for sustainability</a:t>
            </a:r>
          </a:p>
          <a:p>
            <a:pPr lvl="1"/>
            <a:r>
              <a:rPr lang="en-US" dirty="0"/>
              <a:t>Cleared out old tech and bring in new</a:t>
            </a:r>
          </a:p>
          <a:p>
            <a:r>
              <a:rPr lang="en-US" dirty="0"/>
              <a:t>Improved Configurability</a:t>
            </a:r>
          </a:p>
          <a:p>
            <a:r>
              <a:rPr lang="en-US" dirty="0"/>
              <a:t>BrM for SNBI release was in two parts</a:t>
            </a:r>
          </a:p>
          <a:p>
            <a:pPr lvl="1"/>
            <a:r>
              <a:rPr lang="en-US" dirty="0"/>
              <a:t>Part one for Inspections (Nov 2024)</a:t>
            </a:r>
          </a:p>
          <a:p>
            <a:pPr lvl="1"/>
            <a:r>
              <a:rPr lang="en-US" dirty="0"/>
              <a:t>Part two for Optimization (Aug 2025)</a:t>
            </a:r>
          </a:p>
          <a:p>
            <a:r>
              <a:rPr lang="en-US" dirty="0"/>
              <a:t>The following slides show the new UI!</a:t>
            </a:r>
          </a:p>
        </p:txBody>
      </p:sp>
      <p:pic>
        <p:nvPicPr>
          <p:cNvPr id="4" name="Picture 3">
            <a:extLst>
              <a:ext uri="{FF2B5EF4-FFF2-40B4-BE49-F238E27FC236}">
                <a16:creationId xmlns:a16="http://schemas.microsoft.com/office/drawing/2014/main" id="{0FEF095D-DD63-58EA-F2EF-EC6CCFC76E7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795489" y="2531098"/>
            <a:ext cx="5014292" cy="6623195"/>
          </a:xfrm>
          <a:prstGeom prst="rect">
            <a:avLst/>
          </a:prstGeom>
        </p:spPr>
      </p:pic>
      <p:sp>
        <p:nvSpPr>
          <p:cNvPr id="5" name="Slide Number Placeholder 4">
            <a:extLst>
              <a:ext uri="{FF2B5EF4-FFF2-40B4-BE49-F238E27FC236}">
                <a16:creationId xmlns:a16="http://schemas.microsoft.com/office/drawing/2014/main" id="{FF95EF53-57CB-114E-F16C-B7EF8B96EA9C}"/>
              </a:ext>
            </a:extLst>
          </p:cNvPr>
          <p:cNvSpPr>
            <a:spLocks noGrp="1"/>
          </p:cNvSpPr>
          <p:nvPr>
            <p:ph type="sldNum" sz="quarter" idx="12"/>
          </p:nvPr>
        </p:nvSpPr>
        <p:spPr/>
        <p:txBody>
          <a:bodyPr/>
          <a:lstStyle/>
          <a:p>
            <a:fld id="{F0BA9021-BBAF-46D6-85DF-A29453707E29}" type="slidenum">
              <a:rPr lang="en-US" smtClean="0"/>
              <a:t>20</a:t>
            </a:fld>
            <a:endParaRPr lang="en-US"/>
          </a:p>
        </p:txBody>
      </p:sp>
    </p:spTree>
    <p:extLst>
      <p:ext uri="{BB962C8B-B14F-4D97-AF65-F5344CB8AC3E}">
        <p14:creationId xmlns:p14="http://schemas.microsoft.com/office/powerpoint/2010/main" val="19730955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D7529B-5257-B759-79E8-1300649B9AAB}"/>
              </a:ext>
            </a:extLst>
          </p:cNvPr>
          <p:cNvPicPr>
            <a:picLocks noChangeAspect="1"/>
          </p:cNvPicPr>
          <p:nvPr/>
        </p:nvPicPr>
        <p:blipFill>
          <a:blip r:embed="rId3"/>
          <a:stretch>
            <a:fillRect/>
          </a:stretch>
        </p:blipFill>
        <p:spPr>
          <a:xfrm>
            <a:off x="0" y="831144"/>
            <a:ext cx="18288000" cy="8624712"/>
          </a:xfrm>
          <a:prstGeom prst="rect">
            <a:avLst/>
          </a:prstGeom>
        </p:spPr>
      </p:pic>
      <p:sp>
        <p:nvSpPr>
          <p:cNvPr id="2" name="Slide Number Placeholder 1">
            <a:extLst>
              <a:ext uri="{FF2B5EF4-FFF2-40B4-BE49-F238E27FC236}">
                <a16:creationId xmlns:a16="http://schemas.microsoft.com/office/drawing/2014/main" id="{F0D59260-935F-5DF2-34E6-BC06F2AEEEBD}"/>
              </a:ext>
            </a:extLst>
          </p:cNvPr>
          <p:cNvSpPr>
            <a:spLocks noGrp="1"/>
          </p:cNvSpPr>
          <p:nvPr>
            <p:ph type="sldNum" sz="quarter" idx="12"/>
          </p:nvPr>
        </p:nvSpPr>
        <p:spPr/>
        <p:txBody>
          <a:bodyPr/>
          <a:lstStyle/>
          <a:p>
            <a:fld id="{F0BA9021-BBAF-46D6-85DF-A29453707E29}" type="slidenum">
              <a:rPr lang="en-US" smtClean="0"/>
              <a:t>21</a:t>
            </a:fld>
            <a:endParaRPr lang="en-US"/>
          </a:p>
        </p:txBody>
      </p:sp>
    </p:spTree>
    <p:extLst>
      <p:ext uri="{BB962C8B-B14F-4D97-AF65-F5344CB8AC3E}">
        <p14:creationId xmlns:p14="http://schemas.microsoft.com/office/powerpoint/2010/main" val="267961603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2547232-4FC6-B852-77BF-AF37F99D3A3F}"/>
              </a:ext>
            </a:extLst>
          </p:cNvPr>
          <p:cNvPicPr>
            <a:picLocks noChangeAspect="1"/>
          </p:cNvPicPr>
          <p:nvPr/>
        </p:nvPicPr>
        <p:blipFill>
          <a:blip r:embed="rId3"/>
          <a:stretch>
            <a:fillRect/>
          </a:stretch>
        </p:blipFill>
        <p:spPr>
          <a:xfrm>
            <a:off x="0" y="719167"/>
            <a:ext cx="18288000" cy="8848667"/>
          </a:xfrm>
          <a:prstGeom prst="rect">
            <a:avLst/>
          </a:prstGeom>
        </p:spPr>
      </p:pic>
      <p:sp>
        <p:nvSpPr>
          <p:cNvPr id="2" name="Slide Number Placeholder 1">
            <a:extLst>
              <a:ext uri="{FF2B5EF4-FFF2-40B4-BE49-F238E27FC236}">
                <a16:creationId xmlns:a16="http://schemas.microsoft.com/office/drawing/2014/main" id="{FE3A0A75-EA46-9738-784A-39ABDB3B06D2}"/>
              </a:ext>
            </a:extLst>
          </p:cNvPr>
          <p:cNvSpPr>
            <a:spLocks noGrp="1"/>
          </p:cNvSpPr>
          <p:nvPr>
            <p:ph type="sldNum" sz="quarter" idx="12"/>
          </p:nvPr>
        </p:nvSpPr>
        <p:spPr/>
        <p:txBody>
          <a:bodyPr/>
          <a:lstStyle/>
          <a:p>
            <a:fld id="{F0BA9021-BBAF-46D6-85DF-A29453707E29}" type="slidenum">
              <a:rPr lang="en-US" smtClean="0"/>
              <a:t>22</a:t>
            </a:fld>
            <a:endParaRPr lang="en-US"/>
          </a:p>
        </p:txBody>
      </p:sp>
    </p:spTree>
    <p:extLst>
      <p:ext uri="{BB962C8B-B14F-4D97-AF65-F5344CB8AC3E}">
        <p14:creationId xmlns:p14="http://schemas.microsoft.com/office/powerpoint/2010/main" val="5781951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C6EFB-4B5A-097B-CAB6-C56CA1B2100B}"/>
              </a:ext>
            </a:extLst>
          </p:cNvPr>
          <p:cNvSpPr>
            <a:spLocks noGrp="1"/>
          </p:cNvSpPr>
          <p:nvPr>
            <p:ph type="title"/>
          </p:nvPr>
        </p:nvSpPr>
        <p:spPr/>
        <p:txBody>
          <a:bodyPr/>
          <a:lstStyle/>
          <a:p>
            <a:r>
              <a:rPr lang="en-US" dirty="0"/>
              <a:t>Nebraska Bridge Inspection Cycles</a:t>
            </a:r>
          </a:p>
        </p:txBody>
      </p:sp>
      <p:graphicFrame>
        <p:nvGraphicFramePr>
          <p:cNvPr id="4" name="Content Placeholder 3">
            <a:extLst>
              <a:ext uri="{FF2B5EF4-FFF2-40B4-BE49-F238E27FC236}">
                <a16:creationId xmlns:a16="http://schemas.microsoft.com/office/drawing/2014/main" id="{00000000-0008-0000-0700-000008000000}"/>
              </a:ext>
            </a:extLst>
          </p:cNvPr>
          <p:cNvGraphicFramePr>
            <a:graphicFrameLocks noGrp="1"/>
          </p:cNvGraphicFramePr>
          <p:nvPr>
            <p:ph idx="1"/>
            <p:extLst>
              <p:ext uri="{D42A27DB-BD31-4B8C-83A1-F6EECF244321}">
                <p14:modId xmlns:p14="http://schemas.microsoft.com/office/powerpoint/2010/main" val="1568368263"/>
              </p:ext>
            </p:extLst>
          </p:nvPr>
        </p:nvGraphicFramePr>
        <p:xfrm>
          <a:off x="693505" y="2928134"/>
          <a:ext cx="17280170" cy="633731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08452831-0145-FF6E-459F-E72168A97B79}"/>
              </a:ext>
            </a:extLst>
          </p:cNvPr>
          <p:cNvSpPr>
            <a:spLocks noGrp="1"/>
          </p:cNvSpPr>
          <p:nvPr>
            <p:ph type="sldNum" sz="quarter" idx="12"/>
          </p:nvPr>
        </p:nvSpPr>
        <p:spPr/>
        <p:txBody>
          <a:bodyPr/>
          <a:lstStyle/>
          <a:p>
            <a:fld id="{F0BA9021-BBAF-46D6-85DF-A29453707E29}" type="slidenum">
              <a:rPr lang="en-US" smtClean="0"/>
              <a:t>23</a:t>
            </a:fld>
            <a:endParaRPr lang="en-US"/>
          </a:p>
        </p:txBody>
      </p:sp>
    </p:spTree>
    <p:extLst>
      <p:ext uri="{BB962C8B-B14F-4D97-AF65-F5344CB8AC3E}">
        <p14:creationId xmlns:p14="http://schemas.microsoft.com/office/powerpoint/2010/main" val="38720857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2D4405-FFF6-3C48-FBB5-B4F03386C36E}"/>
              </a:ext>
            </a:extLst>
          </p:cNvPr>
          <p:cNvSpPr>
            <a:spLocks noGrp="1"/>
          </p:cNvSpPr>
          <p:nvPr>
            <p:ph type="title"/>
          </p:nvPr>
        </p:nvSpPr>
        <p:spPr/>
        <p:txBody>
          <a:bodyPr/>
          <a:lstStyle/>
          <a:p>
            <a:r>
              <a:rPr lang="en-US" dirty="0"/>
              <a:t>Jargon storage</a:t>
            </a:r>
          </a:p>
        </p:txBody>
      </p:sp>
      <p:sp>
        <p:nvSpPr>
          <p:cNvPr id="3" name="Content Placeholder 2">
            <a:extLst>
              <a:ext uri="{FF2B5EF4-FFF2-40B4-BE49-F238E27FC236}">
                <a16:creationId xmlns:a16="http://schemas.microsoft.com/office/drawing/2014/main" id="{5AC42458-8E4A-F921-F3CA-547CD7E633B7}"/>
              </a:ext>
            </a:extLst>
          </p:cNvPr>
          <p:cNvSpPr>
            <a:spLocks noGrp="1"/>
          </p:cNvSpPr>
          <p:nvPr>
            <p:ph idx="1"/>
          </p:nvPr>
        </p:nvSpPr>
        <p:spPr/>
        <p:txBody>
          <a:bodyPr/>
          <a:lstStyle/>
          <a:p>
            <a:r>
              <a:rPr lang="en-US" dirty="0"/>
              <a:t>To provide a flexible and transparent tool for supporting transportation agencies implementing an asset management plan and all FHWA requirements</a:t>
            </a:r>
          </a:p>
          <a:p>
            <a:r>
              <a:rPr lang="en-US" dirty="0"/>
              <a:t>Support ways of conducting your transportation agency’s business to deliver more value so that the transportation system performs best with the available resources. </a:t>
            </a:r>
          </a:p>
          <a:p>
            <a:r>
              <a:rPr lang="en-US" dirty="0"/>
              <a:t>Reduce risk exposure</a:t>
            </a:r>
          </a:p>
          <a:p>
            <a:pPr lvl="1"/>
            <a:r>
              <a:rPr lang="en-US" dirty="0"/>
              <a:t>More benefit from every investment</a:t>
            </a:r>
          </a:p>
          <a:p>
            <a:pPr lvl="1"/>
            <a:r>
              <a:rPr lang="en-US" dirty="0"/>
              <a:t>Improved coordination across agency planning and operations</a:t>
            </a:r>
          </a:p>
          <a:p>
            <a:pPr lvl="1"/>
            <a:r>
              <a:rPr lang="en-US" dirty="0"/>
              <a:t>Improved accountability</a:t>
            </a:r>
          </a:p>
          <a:p>
            <a:pPr lvl="2"/>
            <a:r>
              <a:rPr lang="en-US" dirty="0"/>
              <a:t>What is working? What is not going well? How will you improve?</a:t>
            </a:r>
          </a:p>
          <a:p>
            <a:endParaRPr lang="en-US" dirty="0"/>
          </a:p>
        </p:txBody>
      </p:sp>
      <p:sp>
        <p:nvSpPr>
          <p:cNvPr id="4" name="Slide Number Placeholder 3">
            <a:extLst>
              <a:ext uri="{FF2B5EF4-FFF2-40B4-BE49-F238E27FC236}">
                <a16:creationId xmlns:a16="http://schemas.microsoft.com/office/drawing/2014/main" id="{ACBB6E91-EF05-9AA5-44E0-A15201860E5D}"/>
              </a:ext>
            </a:extLst>
          </p:cNvPr>
          <p:cNvSpPr>
            <a:spLocks noGrp="1"/>
          </p:cNvSpPr>
          <p:nvPr>
            <p:ph type="sldNum" sz="quarter" idx="12"/>
          </p:nvPr>
        </p:nvSpPr>
        <p:spPr/>
        <p:txBody>
          <a:bodyPr/>
          <a:lstStyle/>
          <a:p>
            <a:fld id="{F0BA9021-BBAF-46D6-85DF-A29453707E29}" type="slidenum">
              <a:rPr lang="en-US" smtClean="0"/>
              <a:t>24</a:t>
            </a:fld>
            <a:endParaRPr lang="en-US"/>
          </a:p>
        </p:txBody>
      </p:sp>
    </p:spTree>
    <p:extLst>
      <p:ext uri="{BB962C8B-B14F-4D97-AF65-F5344CB8AC3E}">
        <p14:creationId xmlns:p14="http://schemas.microsoft.com/office/powerpoint/2010/main" val="16195667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1AD69-E372-731C-C7F5-B5E17BE401D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468A091-BA22-BA9F-D50B-E3E38208102F}"/>
              </a:ext>
            </a:extLst>
          </p:cNvPr>
          <p:cNvSpPr>
            <a:spLocks noGrp="1"/>
          </p:cNvSpPr>
          <p:nvPr>
            <p:ph idx="1"/>
          </p:nvPr>
        </p:nvSpPr>
        <p:spPr/>
        <p:txBody>
          <a:bodyPr/>
          <a:lstStyle/>
          <a:p>
            <a:endParaRPr lang="en-US"/>
          </a:p>
        </p:txBody>
      </p:sp>
      <p:sp>
        <p:nvSpPr>
          <p:cNvPr id="4" name="Text Placeholder 3">
            <a:extLst>
              <a:ext uri="{FF2B5EF4-FFF2-40B4-BE49-F238E27FC236}">
                <a16:creationId xmlns:a16="http://schemas.microsoft.com/office/drawing/2014/main" id="{612A845A-4508-676B-E429-5D815B3D31E8}"/>
              </a:ext>
            </a:extLst>
          </p:cNvPr>
          <p:cNvSpPr>
            <a:spLocks noGrp="1"/>
          </p:cNvSpPr>
          <p:nvPr>
            <p:ph type="body" sz="half" idx="2"/>
          </p:nvPr>
        </p:nvSpPr>
        <p:spPr/>
        <p:txBody>
          <a:bodyPr/>
          <a:lstStyle/>
          <a:p>
            <a:endParaRPr lang="en-US"/>
          </a:p>
        </p:txBody>
      </p:sp>
      <p:sp>
        <p:nvSpPr>
          <p:cNvPr id="5" name="Slide Number Placeholder 4">
            <a:extLst>
              <a:ext uri="{FF2B5EF4-FFF2-40B4-BE49-F238E27FC236}">
                <a16:creationId xmlns:a16="http://schemas.microsoft.com/office/drawing/2014/main" id="{09B71696-917E-4ABC-F056-3D68E849955B}"/>
              </a:ext>
            </a:extLst>
          </p:cNvPr>
          <p:cNvSpPr>
            <a:spLocks noGrp="1"/>
          </p:cNvSpPr>
          <p:nvPr>
            <p:ph type="sldNum" sz="quarter" idx="12"/>
          </p:nvPr>
        </p:nvSpPr>
        <p:spPr/>
        <p:txBody>
          <a:bodyPr/>
          <a:lstStyle/>
          <a:p>
            <a:fld id="{F0BA9021-BBAF-46D6-85DF-A29453707E29}" type="slidenum">
              <a:rPr lang="en-US" smtClean="0"/>
              <a:t>25</a:t>
            </a:fld>
            <a:endParaRPr lang="en-US"/>
          </a:p>
        </p:txBody>
      </p:sp>
    </p:spTree>
    <p:extLst>
      <p:ext uri="{BB962C8B-B14F-4D97-AF65-F5344CB8AC3E}">
        <p14:creationId xmlns:p14="http://schemas.microsoft.com/office/powerpoint/2010/main" val="235544051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5B033-466D-50F8-2223-2157FC3E4CA1}"/>
              </a:ext>
            </a:extLst>
          </p:cNvPr>
          <p:cNvSpPr>
            <a:spLocks noGrp="1"/>
          </p:cNvSpPr>
          <p:nvPr>
            <p:ph type="title"/>
          </p:nvPr>
        </p:nvSpPr>
        <p:spPr/>
        <p:txBody>
          <a:bodyPr/>
          <a:lstStyle/>
          <a:p>
            <a:r>
              <a:rPr lang="en-US" dirty="0"/>
              <a:t>BrM Strategic Direction and Task Force Update</a:t>
            </a:r>
          </a:p>
        </p:txBody>
      </p:sp>
      <p:sp>
        <p:nvSpPr>
          <p:cNvPr id="3" name="Text Placeholder 2">
            <a:extLst>
              <a:ext uri="{FF2B5EF4-FFF2-40B4-BE49-F238E27FC236}">
                <a16:creationId xmlns:a16="http://schemas.microsoft.com/office/drawing/2014/main" id="{0287D19A-2BAC-FCC5-D2E1-125127DDA3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3C7CBC5-E662-362E-E297-E57B0AC87C72}"/>
              </a:ext>
            </a:extLst>
          </p:cNvPr>
          <p:cNvSpPr>
            <a:spLocks noGrp="1"/>
          </p:cNvSpPr>
          <p:nvPr>
            <p:ph type="sldNum" sz="quarter" idx="12"/>
          </p:nvPr>
        </p:nvSpPr>
        <p:spPr/>
        <p:txBody>
          <a:bodyPr/>
          <a:lstStyle/>
          <a:p>
            <a:fld id="{F0BA9021-BBAF-46D6-85DF-A29453707E29}" type="slidenum">
              <a:rPr lang="en-US" smtClean="0"/>
              <a:t>26</a:t>
            </a:fld>
            <a:endParaRPr lang="en-US"/>
          </a:p>
        </p:txBody>
      </p:sp>
    </p:spTree>
    <p:extLst>
      <p:ext uri="{BB962C8B-B14F-4D97-AF65-F5344CB8AC3E}">
        <p14:creationId xmlns:p14="http://schemas.microsoft.com/office/powerpoint/2010/main" val="11163574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804A9E-D27D-7E24-B16D-DD7CCF4AD897}"/>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919C92F-06B2-779E-1F2F-6071163B0258}"/>
              </a:ext>
            </a:extLst>
          </p:cNvPr>
          <p:cNvSpPr>
            <a:spLocks noGrp="1"/>
          </p:cNvSpPr>
          <p:nvPr>
            <p:ph type="body" idx="1"/>
          </p:nvPr>
        </p:nvSpPr>
        <p:spPr/>
        <p:txBody>
          <a:bodyPr/>
          <a:lstStyle/>
          <a:p>
            <a:endParaRPr lang="en-US"/>
          </a:p>
        </p:txBody>
      </p:sp>
      <p:sp>
        <p:nvSpPr>
          <p:cNvPr id="4" name="Content Placeholder 3">
            <a:extLst>
              <a:ext uri="{FF2B5EF4-FFF2-40B4-BE49-F238E27FC236}">
                <a16:creationId xmlns:a16="http://schemas.microsoft.com/office/drawing/2014/main" id="{8D7480EF-7CE5-125F-2A83-CB7DFCDB786C}"/>
              </a:ext>
            </a:extLst>
          </p:cNvPr>
          <p:cNvSpPr>
            <a:spLocks noGrp="1"/>
          </p:cNvSpPr>
          <p:nvPr>
            <p:ph sz="half" idx="2"/>
          </p:nvPr>
        </p:nvSpPr>
        <p:spPr/>
        <p:txBody>
          <a:bodyPr/>
          <a:lstStyle/>
          <a:p>
            <a:endParaRPr lang="en-US"/>
          </a:p>
        </p:txBody>
      </p:sp>
      <p:sp>
        <p:nvSpPr>
          <p:cNvPr id="5" name="Text Placeholder 4">
            <a:extLst>
              <a:ext uri="{FF2B5EF4-FFF2-40B4-BE49-F238E27FC236}">
                <a16:creationId xmlns:a16="http://schemas.microsoft.com/office/drawing/2014/main" id="{1248CDEF-9DF2-BF61-2369-8B4FB2A84916}"/>
              </a:ext>
            </a:extLst>
          </p:cNvPr>
          <p:cNvSpPr>
            <a:spLocks noGrp="1"/>
          </p:cNvSpPr>
          <p:nvPr>
            <p:ph type="body" sz="quarter" idx="3"/>
          </p:nvPr>
        </p:nvSpPr>
        <p:spPr/>
        <p:txBody>
          <a:bodyPr/>
          <a:lstStyle/>
          <a:p>
            <a:endParaRPr lang="en-US"/>
          </a:p>
        </p:txBody>
      </p:sp>
      <p:sp>
        <p:nvSpPr>
          <p:cNvPr id="6" name="Content Placeholder 5">
            <a:extLst>
              <a:ext uri="{FF2B5EF4-FFF2-40B4-BE49-F238E27FC236}">
                <a16:creationId xmlns:a16="http://schemas.microsoft.com/office/drawing/2014/main" id="{2A49D123-96B7-4DFF-7FFF-3D22D7027DEF}"/>
              </a:ext>
            </a:extLst>
          </p:cNvPr>
          <p:cNvSpPr>
            <a:spLocks noGrp="1"/>
          </p:cNvSpPr>
          <p:nvPr>
            <p:ph sz="quarter" idx="4"/>
          </p:nvPr>
        </p:nvSpPr>
        <p:spPr/>
        <p:txBody>
          <a:bodyPr/>
          <a:lstStyle/>
          <a:p>
            <a:endParaRPr lang="en-US"/>
          </a:p>
        </p:txBody>
      </p:sp>
      <p:sp>
        <p:nvSpPr>
          <p:cNvPr id="7" name="Slide Number Placeholder 6">
            <a:extLst>
              <a:ext uri="{FF2B5EF4-FFF2-40B4-BE49-F238E27FC236}">
                <a16:creationId xmlns:a16="http://schemas.microsoft.com/office/drawing/2014/main" id="{05289EAE-8010-D2E6-D810-C6F3F8646E6D}"/>
              </a:ext>
            </a:extLst>
          </p:cNvPr>
          <p:cNvSpPr>
            <a:spLocks noGrp="1"/>
          </p:cNvSpPr>
          <p:nvPr>
            <p:ph type="sldNum" sz="quarter" idx="12"/>
          </p:nvPr>
        </p:nvSpPr>
        <p:spPr/>
        <p:txBody>
          <a:bodyPr/>
          <a:lstStyle/>
          <a:p>
            <a:fld id="{F0BA9021-BBAF-46D6-85DF-A29453707E29}" type="slidenum">
              <a:rPr lang="en-US" smtClean="0"/>
              <a:t>27</a:t>
            </a:fld>
            <a:endParaRPr lang="en-US"/>
          </a:p>
        </p:txBody>
      </p:sp>
    </p:spTree>
    <p:extLst>
      <p:ext uri="{BB962C8B-B14F-4D97-AF65-F5344CB8AC3E}">
        <p14:creationId xmlns:p14="http://schemas.microsoft.com/office/powerpoint/2010/main" val="12625018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F9DC3-EC85-94B3-3EFB-1A51361FC25D}"/>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27B12244-66C2-2C06-A1B7-1691E32FFED5}"/>
              </a:ext>
            </a:extLst>
          </p:cNvPr>
          <p:cNvSpPr>
            <a:spLocks noGrp="1"/>
          </p:cNvSpPr>
          <p:nvPr>
            <p:ph type="body" sz="half" idx="2"/>
          </p:nvPr>
        </p:nvSpPr>
        <p:spPr/>
        <p:txBody>
          <a:bodyPr/>
          <a:lstStyle/>
          <a:p>
            <a:endParaRPr lang="en-US"/>
          </a:p>
        </p:txBody>
      </p:sp>
      <p:sp>
        <p:nvSpPr>
          <p:cNvPr id="4" name="Slide Number Placeholder 3">
            <a:extLst>
              <a:ext uri="{FF2B5EF4-FFF2-40B4-BE49-F238E27FC236}">
                <a16:creationId xmlns:a16="http://schemas.microsoft.com/office/drawing/2014/main" id="{C568C29C-30AB-2731-72EB-923B52A8B36D}"/>
              </a:ext>
            </a:extLst>
          </p:cNvPr>
          <p:cNvSpPr>
            <a:spLocks noGrp="1"/>
          </p:cNvSpPr>
          <p:nvPr>
            <p:ph type="sldNum" sz="quarter" idx="12"/>
          </p:nvPr>
        </p:nvSpPr>
        <p:spPr/>
        <p:txBody>
          <a:bodyPr/>
          <a:lstStyle/>
          <a:p>
            <a:fld id="{F0BA9021-BBAF-46D6-85DF-A29453707E29}" type="slidenum">
              <a:rPr lang="en-US" smtClean="0"/>
              <a:t>28</a:t>
            </a:fld>
            <a:endParaRPr lang="en-US"/>
          </a:p>
        </p:txBody>
      </p:sp>
    </p:spTree>
    <p:extLst>
      <p:ext uri="{BB962C8B-B14F-4D97-AF65-F5344CB8AC3E}">
        <p14:creationId xmlns:p14="http://schemas.microsoft.com/office/powerpoint/2010/main" val="4326048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EF5BAC-B72C-6D53-2D81-B69433C0CD87}"/>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80E57F9-FAC1-DDDE-4056-DD44CE524B05}"/>
              </a:ext>
            </a:extLst>
          </p:cNvPr>
          <p:cNvSpPr>
            <a:spLocks noGrp="1"/>
          </p:cNvSpPr>
          <p:nvPr>
            <p:ph sz="half" idx="1"/>
          </p:nvPr>
        </p:nvSpPr>
        <p:spPr/>
        <p:txBody>
          <a:bodyPr/>
          <a:lstStyle/>
          <a:p>
            <a:endParaRPr lang="en-US"/>
          </a:p>
        </p:txBody>
      </p:sp>
      <p:sp>
        <p:nvSpPr>
          <p:cNvPr id="4" name="Content Placeholder 3">
            <a:extLst>
              <a:ext uri="{FF2B5EF4-FFF2-40B4-BE49-F238E27FC236}">
                <a16:creationId xmlns:a16="http://schemas.microsoft.com/office/drawing/2014/main" id="{9AF0BD21-A2D3-CCDF-B587-07E0B8207B06}"/>
              </a:ext>
            </a:extLst>
          </p:cNvPr>
          <p:cNvSpPr>
            <a:spLocks noGrp="1"/>
          </p:cNvSpPr>
          <p:nvPr>
            <p:ph sz="half" idx="2"/>
          </p:nvPr>
        </p:nvSpPr>
        <p:spPr/>
        <p:txBody>
          <a:bodyPr/>
          <a:lstStyle/>
          <a:p>
            <a:endParaRPr lang="en-US"/>
          </a:p>
        </p:txBody>
      </p:sp>
      <p:sp>
        <p:nvSpPr>
          <p:cNvPr id="5" name="Slide Number Placeholder 4">
            <a:extLst>
              <a:ext uri="{FF2B5EF4-FFF2-40B4-BE49-F238E27FC236}">
                <a16:creationId xmlns:a16="http://schemas.microsoft.com/office/drawing/2014/main" id="{58F2FCEA-8C7F-084C-DB6D-247AD86F17E4}"/>
              </a:ext>
            </a:extLst>
          </p:cNvPr>
          <p:cNvSpPr>
            <a:spLocks noGrp="1"/>
          </p:cNvSpPr>
          <p:nvPr>
            <p:ph type="sldNum" sz="quarter" idx="12"/>
          </p:nvPr>
        </p:nvSpPr>
        <p:spPr/>
        <p:txBody>
          <a:bodyPr/>
          <a:lstStyle/>
          <a:p>
            <a:fld id="{F0BA9021-BBAF-46D6-85DF-A29453707E29}" type="slidenum">
              <a:rPr lang="en-US" smtClean="0"/>
              <a:t>29</a:t>
            </a:fld>
            <a:endParaRPr lang="en-US"/>
          </a:p>
        </p:txBody>
      </p:sp>
    </p:spTree>
    <p:extLst>
      <p:ext uri="{BB962C8B-B14F-4D97-AF65-F5344CB8AC3E}">
        <p14:creationId xmlns:p14="http://schemas.microsoft.com/office/powerpoint/2010/main" val="9832933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1C2D4-82D3-2000-2A17-A29C69FAC742}"/>
              </a:ext>
            </a:extLst>
          </p:cNvPr>
          <p:cNvSpPr>
            <a:spLocks noGrp="1"/>
          </p:cNvSpPr>
          <p:nvPr>
            <p:ph type="title"/>
          </p:nvPr>
        </p:nvSpPr>
        <p:spPr/>
        <p:txBody>
          <a:bodyPr/>
          <a:lstStyle/>
          <a:p>
            <a:r>
              <a:rPr lang="en-US" dirty="0"/>
              <a:t>How it is going</a:t>
            </a:r>
          </a:p>
        </p:txBody>
      </p:sp>
      <p:sp>
        <p:nvSpPr>
          <p:cNvPr id="3" name="Content Placeholder 2">
            <a:extLst>
              <a:ext uri="{FF2B5EF4-FFF2-40B4-BE49-F238E27FC236}">
                <a16:creationId xmlns:a16="http://schemas.microsoft.com/office/drawing/2014/main" id="{9030C66D-8C38-88C0-4258-744F22DC2C1D}"/>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7556E595-1814-F297-4545-7F5A2DB2026D}"/>
              </a:ext>
            </a:extLst>
          </p:cNvPr>
          <p:cNvSpPr>
            <a:spLocks noGrp="1"/>
          </p:cNvSpPr>
          <p:nvPr>
            <p:ph type="sldNum" sz="quarter" idx="12"/>
          </p:nvPr>
        </p:nvSpPr>
        <p:spPr/>
        <p:txBody>
          <a:bodyPr/>
          <a:lstStyle/>
          <a:p>
            <a:fld id="{F0BA9021-BBAF-46D6-85DF-A29453707E29}" type="slidenum">
              <a:rPr lang="en-US" smtClean="0"/>
              <a:t>3</a:t>
            </a:fld>
            <a:endParaRPr lang="en-US"/>
          </a:p>
        </p:txBody>
      </p:sp>
    </p:spTree>
    <p:extLst>
      <p:ext uri="{BB962C8B-B14F-4D97-AF65-F5344CB8AC3E}">
        <p14:creationId xmlns:p14="http://schemas.microsoft.com/office/powerpoint/2010/main" val="31667345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9DD64-C1A4-D319-6071-7E9A7D16932A}"/>
              </a:ext>
            </a:extLst>
          </p:cNvPr>
          <p:cNvSpPr>
            <a:spLocks noGrp="1"/>
          </p:cNvSpPr>
          <p:nvPr>
            <p:ph type="title"/>
          </p:nvPr>
        </p:nvSpPr>
        <p:spPr/>
        <p:txBody>
          <a:bodyPr/>
          <a:lstStyle/>
          <a:p>
            <a:endParaRPr lang="en-US"/>
          </a:p>
        </p:txBody>
      </p:sp>
      <p:sp>
        <p:nvSpPr>
          <p:cNvPr id="3" name="Vertical Text Placeholder 2">
            <a:extLst>
              <a:ext uri="{FF2B5EF4-FFF2-40B4-BE49-F238E27FC236}">
                <a16:creationId xmlns:a16="http://schemas.microsoft.com/office/drawing/2014/main" id="{F2C1C6FE-B509-EE72-6506-6E8D695544F3}"/>
              </a:ext>
            </a:extLst>
          </p:cNvPr>
          <p:cNvSpPr>
            <a:spLocks noGrp="1"/>
          </p:cNvSpPr>
          <p:nvPr>
            <p:ph type="body" orient="vert" idx="1"/>
          </p:nvPr>
        </p:nvSpPr>
        <p:spPr/>
        <p:txBody>
          <a:bodyPr/>
          <a:lstStyle/>
          <a:p>
            <a:endParaRPr lang="en-US"/>
          </a:p>
        </p:txBody>
      </p:sp>
      <p:sp>
        <p:nvSpPr>
          <p:cNvPr id="4" name="Slide Number Placeholder 3">
            <a:extLst>
              <a:ext uri="{FF2B5EF4-FFF2-40B4-BE49-F238E27FC236}">
                <a16:creationId xmlns:a16="http://schemas.microsoft.com/office/drawing/2014/main" id="{A3B2E3B0-F8BE-02FF-2205-4B6FEEEF4D88}"/>
              </a:ext>
            </a:extLst>
          </p:cNvPr>
          <p:cNvSpPr>
            <a:spLocks noGrp="1"/>
          </p:cNvSpPr>
          <p:nvPr>
            <p:ph type="sldNum" sz="quarter" idx="12"/>
          </p:nvPr>
        </p:nvSpPr>
        <p:spPr/>
        <p:txBody>
          <a:bodyPr/>
          <a:lstStyle/>
          <a:p>
            <a:fld id="{F0BA9021-BBAF-46D6-85DF-A29453707E29}" type="slidenum">
              <a:rPr lang="en-US" smtClean="0"/>
              <a:t>30</a:t>
            </a:fld>
            <a:endParaRPr lang="en-US"/>
          </a:p>
        </p:txBody>
      </p:sp>
    </p:spTree>
    <p:extLst>
      <p:ext uri="{BB962C8B-B14F-4D97-AF65-F5344CB8AC3E}">
        <p14:creationId xmlns:p14="http://schemas.microsoft.com/office/powerpoint/2010/main" val="21301583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BA2F1E2-FAAD-BAE1-DCA0-CF46C216D929}"/>
              </a:ext>
            </a:extLst>
          </p:cNvPr>
          <p:cNvSpPr>
            <a:spLocks noGrp="1"/>
          </p:cNvSpPr>
          <p:nvPr>
            <p:ph type="sldNum" sz="quarter" idx="12"/>
          </p:nvPr>
        </p:nvSpPr>
        <p:spPr/>
        <p:txBody>
          <a:bodyPr/>
          <a:lstStyle/>
          <a:p>
            <a:fld id="{F0BA9021-BBAF-46D6-85DF-A29453707E29}" type="slidenum">
              <a:rPr lang="en-US" smtClean="0"/>
              <a:t>31</a:t>
            </a:fld>
            <a:endParaRPr lang="en-US"/>
          </a:p>
        </p:txBody>
      </p:sp>
    </p:spTree>
    <p:extLst>
      <p:ext uri="{BB962C8B-B14F-4D97-AF65-F5344CB8AC3E}">
        <p14:creationId xmlns:p14="http://schemas.microsoft.com/office/powerpoint/2010/main" val="28853109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09D22-F395-3692-4F42-73E1654DD70F}"/>
              </a:ext>
            </a:extLst>
          </p:cNvPr>
          <p:cNvSpPr>
            <a:spLocks noGrp="1"/>
          </p:cNvSpPr>
          <p:nvPr>
            <p:ph type="title"/>
          </p:nvPr>
        </p:nvSpPr>
        <p:spPr/>
        <p:txBody>
          <a:bodyPr/>
          <a:lstStyle/>
          <a:p>
            <a:endParaRPr lang="en-US"/>
          </a:p>
        </p:txBody>
      </p:sp>
      <p:sp>
        <p:nvSpPr>
          <p:cNvPr id="3" name="Picture Placeholder 2">
            <a:extLst>
              <a:ext uri="{FF2B5EF4-FFF2-40B4-BE49-F238E27FC236}">
                <a16:creationId xmlns:a16="http://schemas.microsoft.com/office/drawing/2014/main" id="{7055B498-5560-E86D-1ACC-4832966AB6E3}"/>
              </a:ext>
            </a:extLst>
          </p:cNvPr>
          <p:cNvSpPr>
            <a:spLocks noGrp="1"/>
          </p:cNvSpPr>
          <p:nvPr>
            <p:ph type="pic" idx="1"/>
          </p:nvPr>
        </p:nvSpPr>
        <p:spPr/>
        <p:txBody>
          <a:bodyPr/>
          <a:lstStyle/>
          <a:p>
            <a:endParaRPr lang="en-US"/>
          </a:p>
        </p:txBody>
      </p:sp>
      <p:sp>
        <p:nvSpPr>
          <p:cNvPr id="4" name="Text Placeholder 3">
            <a:extLst>
              <a:ext uri="{FF2B5EF4-FFF2-40B4-BE49-F238E27FC236}">
                <a16:creationId xmlns:a16="http://schemas.microsoft.com/office/drawing/2014/main" id="{AE892735-1EF7-19E4-D5F7-9871141AEFD2}"/>
              </a:ext>
            </a:extLst>
          </p:cNvPr>
          <p:cNvSpPr>
            <a:spLocks noGrp="1"/>
          </p:cNvSpPr>
          <p:nvPr>
            <p:ph type="body" sz="half" idx="2"/>
          </p:nvPr>
        </p:nvSpPr>
        <p:spPr/>
        <p:txBody>
          <a:bodyPr/>
          <a:lstStyle/>
          <a:p>
            <a:endParaRPr lang="en-US"/>
          </a:p>
        </p:txBody>
      </p:sp>
      <p:sp>
        <p:nvSpPr>
          <p:cNvPr id="5" name="Slide Number Placeholder 4">
            <a:extLst>
              <a:ext uri="{FF2B5EF4-FFF2-40B4-BE49-F238E27FC236}">
                <a16:creationId xmlns:a16="http://schemas.microsoft.com/office/drawing/2014/main" id="{7171BEAD-D87B-D18F-1752-016BCD0DEEC5}"/>
              </a:ext>
            </a:extLst>
          </p:cNvPr>
          <p:cNvSpPr>
            <a:spLocks noGrp="1"/>
          </p:cNvSpPr>
          <p:nvPr>
            <p:ph type="sldNum" sz="quarter" idx="12"/>
          </p:nvPr>
        </p:nvSpPr>
        <p:spPr/>
        <p:txBody>
          <a:bodyPr/>
          <a:lstStyle/>
          <a:p>
            <a:fld id="{F0BA9021-BBAF-46D6-85DF-A29453707E29}" type="slidenum">
              <a:rPr lang="en-US" smtClean="0"/>
              <a:t>32</a:t>
            </a:fld>
            <a:endParaRPr lang="en-US"/>
          </a:p>
        </p:txBody>
      </p:sp>
    </p:spTree>
    <p:extLst>
      <p:ext uri="{BB962C8B-B14F-4D97-AF65-F5344CB8AC3E}">
        <p14:creationId xmlns:p14="http://schemas.microsoft.com/office/powerpoint/2010/main" val="520999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BE6E630-352A-CA7A-F980-2FCB17DFE07C}"/>
              </a:ext>
            </a:extLst>
          </p:cNvPr>
          <p:cNvPicPr>
            <a:picLocks noChangeAspect="1"/>
          </p:cNvPicPr>
          <p:nvPr/>
        </p:nvPicPr>
        <p:blipFill rotWithShape="1">
          <a:blip r:embed="rId3">
            <a:extLst>
              <a:ext uri="{28A0092B-C50C-407E-A947-70E740481C1C}">
                <a14:useLocalDpi xmlns:a14="http://schemas.microsoft.com/office/drawing/2010/main" val="0"/>
              </a:ext>
            </a:extLst>
          </a:blip>
          <a:srcRect l="25937" t="23276" r="25182" b="10112"/>
          <a:stretch>
            <a:fillRect/>
          </a:stretch>
        </p:blipFill>
        <p:spPr>
          <a:xfrm>
            <a:off x="9333780" y="2632603"/>
            <a:ext cx="5710688" cy="5832633"/>
          </a:xfrm>
          <a:prstGeom prst="rect">
            <a:avLst/>
          </a:prstGeom>
        </p:spPr>
      </p:pic>
      <p:sp>
        <p:nvSpPr>
          <p:cNvPr id="5" name="Rectangle 4"/>
          <p:cNvSpPr/>
          <p:nvPr/>
        </p:nvSpPr>
        <p:spPr>
          <a:xfrm>
            <a:off x="0" y="8562109"/>
            <a:ext cx="18288000" cy="1724891"/>
          </a:xfrm>
          <a:prstGeom prst="rect">
            <a:avLst/>
          </a:prstGeom>
          <a:solidFill>
            <a:srgbClr val="009D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600">
              <a:defRPr/>
            </a:pPr>
            <a:endParaRPr lang="en-US" sz="2700">
              <a:solidFill>
                <a:prstClr val="white"/>
              </a:solidFill>
              <a:latin typeface="Calibri" panose="020F0502020204030204"/>
            </a:endParaRPr>
          </a:p>
        </p:txBody>
      </p:sp>
      <p:sp>
        <p:nvSpPr>
          <p:cNvPr id="9" name="Title 8"/>
          <p:cNvSpPr>
            <a:spLocks noGrp="1"/>
          </p:cNvSpPr>
          <p:nvPr>
            <p:ph type="title"/>
          </p:nvPr>
        </p:nvSpPr>
        <p:spPr>
          <a:xfrm>
            <a:off x="1257300" y="716759"/>
            <a:ext cx="15773400" cy="1541531"/>
          </a:xfrm>
        </p:spPr>
        <p:txBody>
          <a:bodyPr>
            <a:normAutofit/>
          </a:bodyPr>
          <a:lstStyle/>
          <a:p>
            <a:r>
              <a:rPr lang="en-US" sz="6000" dirty="0"/>
              <a:t>Who is the Bridge Management Task Force</a:t>
            </a:r>
          </a:p>
        </p:txBody>
      </p:sp>
      <p:sp>
        <p:nvSpPr>
          <p:cNvPr id="10" name="Content Placeholder 14">
            <a:extLst>
              <a:ext uri="{FF2B5EF4-FFF2-40B4-BE49-F238E27FC236}">
                <a16:creationId xmlns:a16="http://schemas.microsoft.com/office/drawing/2014/main" id="{EBCE05FC-1D20-D5F9-4099-5BA672325B48}"/>
              </a:ext>
            </a:extLst>
          </p:cNvPr>
          <p:cNvSpPr>
            <a:spLocks noGrp="1"/>
          </p:cNvSpPr>
          <p:nvPr>
            <p:ph idx="1"/>
          </p:nvPr>
        </p:nvSpPr>
        <p:spPr>
          <a:xfrm>
            <a:off x="1257300" y="2258291"/>
            <a:ext cx="16908426" cy="6303819"/>
          </a:xfrm>
        </p:spPr>
        <p:txBody>
          <a:bodyPr>
            <a:normAutofit/>
          </a:bodyPr>
          <a:lstStyle/>
          <a:p>
            <a:endParaRPr lang="en-US" dirty="0"/>
          </a:p>
          <a:p>
            <a:endParaRPr lang="en-US" dirty="0"/>
          </a:p>
          <a:p>
            <a:r>
              <a:rPr lang="en-US" sz="3600" dirty="0"/>
              <a:t>Minnesota</a:t>
            </a:r>
          </a:p>
          <a:p>
            <a:r>
              <a:rPr lang="en-US" sz="3600" dirty="0"/>
              <a:t>Nebraska</a:t>
            </a:r>
          </a:p>
          <a:p>
            <a:r>
              <a:rPr lang="en-US" sz="3600" dirty="0"/>
              <a:t>Rhode Island</a:t>
            </a:r>
          </a:p>
          <a:p>
            <a:r>
              <a:rPr lang="en-US" sz="3600" dirty="0"/>
              <a:t>Michigan</a:t>
            </a:r>
          </a:p>
          <a:p>
            <a:r>
              <a:rPr lang="en-US" sz="3600" dirty="0"/>
              <a:t>South Carolina</a:t>
            </a:r>
          </a:p>
          <a:p>
            <a:r>
              <a:rPr lang="en-US" sz="3600" dirty="0"/>
              <a:t>California</a:t>
            </a:r>
          </a:p>
          <a:p>
            <a:r>
              <a:rPr lang="en-US" sz="3600" dirty="0"/>
              <a:t>Kentucky</a:t>
            </a:r>
          </a:p>
        </p:txBody>
      </p:sp>
      <p:pic>
        <p:nvPicPr>
          <p:cNvPr id="7" name="Picture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4404598" y="8936423"/>
            <a:ext cx="3019332" cy="976263"/>
          </a:xfrm>
          <a:prstGeom prst="rect">
            <a:avLst/>
          </a:prstGeom>
        </p:spPr>
      </p:pic>
      <p:pic>
        <p:nvPicPr>
          <p:cNvPr id="6" name="Graphic 5" descr="Angel face outline with solid fill">
            <a:extLst>
              <a:ext uri="{FF2B5EF4-FFF2-40B4-BE49-F238E27FC236}">
                <a16:creationId xmlns:a16="http://schemas.microsoft.com/office/drawing/2014/main" id="{A3DE204B-A596-FD2D-AF13-AE2F5EBF374E}"/>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108874" y="2470895"/>
            <a:ext cx="1264242" cy="1264242"/>
          </a:xfrm>
          <a:prstGeom prst="rect">
            <a:avLst/>
          </a:prstGeom>
        </p:spPr>
      </p:pic>
      <p:cxnSp>
        <p:nvCxnSpPr>
          <p:cNvPr id="12" name="Straight Connector 11">
            <a:extLst>
              <a:ext uri="{FF2B5EF4-FFF2-40B4-BE49-F238E27FC236}">
                <a16:creationId xmlns:a16="http://schemas.microsoft.com/office/drawing/2014/main" id="{328A9BB1-7E3C-D729-2590-C8A6B5591881}"/>
              </a:ext>
            </a:extLst>
          </p:cNvPr>
          <p:cNvCxnSpPr/>
          <p:nvPr/>
        </p:nvCxnSpPr>
        <p:spPr>
          <a:xfrm flipH="1">
            <a:off x="1326312" y="3570814"/>
            <a:ext cx="2331027" cy="0"/>
          </a:xfrm>
          <a:prstGeom prst="line">
            <a:avLst/>
          </a:prstGeom>
          <a:ln w="44450">
            <a:solidFill>
              <a:srgbClr val="FFFF00"/>
            </a:solidFill>
          </a:ln>
        </p:spPr>
        <p:style>
          <a:lnRef idx="2">
            <a:schemeClr val="accent1"/>
          </a:lnRef>
          <a:fillRef idx="0">
            <a:schemeClr val="accent1"/>
          </a:fillRef>
          <a:effectRef idx="1">
            <a:schemeClr val="accent1"/>
          </a:effectRef>
          <a:fontRef idx="minor">
            <a:schemeClr val="tx1"/>
          </a:fontRef>
        </p:style>
      </p:cxnSp>
      <p:pic>
        <p:nvPicPr>
          <p:cNvPr id="16" name="Graphic 15" descr="Sunglasses face outline outline">
            <a:extLst>
              <a:ext uri="{FF2B5EF4-FFF2-40B4-BE49-F238E27FC236}">
                <a16:creationId xmlns:a16="http://schemas.microsoft.com/office/drawing/2014/main" id="{25750802-6D31-2C7C-4018-CFD5DF05662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08637" y="3150795"/>
            <a:ext cx="1457864" cy="1457864"/>
          </a:xfrm>
          <a:prstGeom prst="rect">
            <a:avLst/>
          </a:prstGeom>
        </p:spPr>
      </p:pic>
      <p:sp>
        <p:nvSpPr>
          <p:cNvPr id="2" name="Slide Number Placeholder 1">
            <a:extLst>
              <a:ext uri="{FF2B5EF4-FFF2-40B4-BE49-F238E27FC236}">
                <a16:creationId xmlns:a16="http://schemas.microsoft.com/office/drawing/2014/main" id="{E8EA3495-B987-43FD-AE8D-7F191EBE70CA}"/>
              </a:ext>
            </a:extLst>
          </p:cNvPr>
          <p:cNvSpPr>
            <a:spLocks noGrp="1"/>
          </p:cNvSpPr>
          <p:nvPr>
            <p:ph type="sldNum" sz="quarter" idx="12"/>
          </p:nvPr>
        </p:nvSpPr>
        <p:spPr/>
        <p:txBody>
          <a:bodyPr/>
          <a:lstStyle/>
          <a:p>
            <a:fld id="{F0BA9021-BBAF-46D6-85DF-A29453707E29}" type="slidenum">
              <a:rPr lang="en-US" smtClean="0"/>
              <a:t>4</a:t>
            </a:fld>
            <a:endParaRPr lang="en-US"/>
          </a:p>
        </p:txBody>
      </p:sp>
    </p:spTree>
    <p:extLst>
      <p:ext uri="{BB962C8B-B14F-4D97-AF65-F5344CB8AC3E}">
        <p14:creationId xmlns:p14="http://schemas.microsoft.com/office/powerpoint/2010/main" val="54722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fade">
                                      <p:cBhvr>
                                        <p:cTn id="15"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99191-0E47-EE9C-D07C-9F012D218E87}"/>
              </a:ext>
            </a:extLst>
          </p:cNvPr>
          <p:cNvSpPr>
            <a:spLocks noGrp="1"/>
          </p:cNvSpPr>
          <p:nvPr>
            <p:ph type="title"/>
          </p:nvPr>
        </p:nvSpPr>
        <p:spPr/>
        <p:txBody>
          <a:bodyPr/>
          <a:lstStyle/>
          <a:p>
            <a:r>
              <a:rPr lang="en-US" dirty="0"/>
              <a:t>What does the Task Force do?</a:t>
            </a:r>
          </a:p>
        </p:txBody>
      </p:sp>
      <p:sp>
        <p:nvSpPr>
          <p:cNvPr id="3" name="Content Placeholder 2">
            <a:extLst>
              <a:ext uri="{FF2B5EF4-FFF2-40B4-BE49-F238E27FC236}">
                <a16:creationId xmlns:a16="http://schemas.microsoft.com/office/drawing/2014/main" id="{74E995AC-63C8-2705-EB3A-70E263B91CD6}"/>
              </a:ext>
            </a:extLst>
          </p:cNvPr>
          <p:cNvSpPr>
            <a:spLocks noGrp="1"/>
          </p:cNvSpPr>
          <p:nvPr>
            <p:ph idx="1"/>
          </p:nvPr>
        </p:nvSpPr>
        <p:spPr/>
        <p:txBody>
          <a:bodyPr vert="horz" lIns="91440" tIns="45720" rIns="91440" bIns="45720" rtlCol="0" anchor="t">
            <a:normAutofit/>
          </a:bodyPr>
          <a:lstStyle/>
          <a:p>
            <a:r>
              <a:rPr lang="en-US" dirty="0"/>
              <a:t>Deliver on achievable User Group priorities</a:t>
            </a:r>
          </a:p>
          <a:p>
            <a:r>
              <a:rPr lang="en-US" dirty="0"/>
              <a:t>Meet online for an hour or so every two weeks </a:t>
            </a:r>
          </a:p>
          <a:p>
            <a:pPr lvl="1">
              <a:buFont typeface="Courier New" panose="020B0604020202020204" pitchFamily="34" charset="0"/>
              <a:buChar char="o"/>
            </a:pPr>
            <a:r>
              <a:rPr lang="en-US" dirty="0"/>
              <a:t>These meetings are to provide guidance for the contractor</a:t>
            </a:r>
          </a:p>
          <a:p>
            <a:pPr lvl="2">
              <a:buFont typeface="Wingdings" panose="020B0604020202020204" pitchFamily="34" charset="0"/>
              <a:buChar char="§"/>
            </a:pPr>
            <a:r>
              <a:rPr lang="en-US" dirty="0"/>
              <a:t>Scheduled for an hour</a:t>
            </a:r>
          </a:p>
          <a:p>
            <a:r>
              <a:rPr lang="en-US" dirty="0"/>
              <a:t>Meet in person quarterly for two or three days (depending on what is going on).</a:t>
            </a:r>
          </a:p>
          <a:p>
            <a:pPr lvl="1">
              <a:buFont typeface="Courier New" panose="020B0604020202020204" pitchFamily="34" charset="0"/>
              <a:buChar char="o"/>
            </a:pPr>
            <a:r>
              <a:rPr lang="en-US" dirty="0"/>
              <a:t>Discussion is time-limited, and the agenda often is juggled a bit to allow for the varying complexity of the topics</a:t>
            </a:r>
          </a:p>
          <a:p>
            <a:endParaRPr lang="en-US" dirty="0"/>
          </a:p>
        </p:txBody>
      </p:sp>
      <p:sp>
        <p:nvSpPr>
          <p:cNvPr id="4" name="Slide Number Placeholder 3">
            <a:extLst>
              <a:ext uri="{FF2B5EF4-FFF2-40B4-BE49-F238E27FC236}">
                <a16:creationId xmlns:a16="http://schemas.microsoft.com/office/drawing/2014/main" id="{8243BD7A-FA2E-793C-E556-2368D6405F47}"/>
              </a:ext>
            </a:extLst>
          </p:cNvPr>
          <p:cNvSpPr>
            <a:spLocks noGrp="1"/>
          </p:cNvSpPr>
          <p:nvPr>
            <p:ph type="sldNum" sz="quarter" idx="12"/>
          </p:nvPr>
        </p:nvSpPr>
        <p:spPr/>
        <p:txBody>
          <a:bodyPr/>
          <a:lstStyle/>
          <a:p>
            <a:fld id="{F0BA9021-BBAF-46D6-85DF-A29453707E29}" type="slidenum">
              <a:rPr lang="en-US" smtClean="0"/>
              <a:t>5</a:t>
            </a:fld>
            <a:endParaRPr lang="en-US"/>
          </a:p>
        </p:txBody>
      </p:sp>
    </p:spTree>
    <p:extLst>
      <p:ext uri="{BB962C8B-B14F-4D97-AF65-F5344CB8AC3E}">
        <p14:creationId xmlns:p14="http://schemas.microsoft.com/office/powerpoint/2010/main" val="136608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129561-9E02-9538-5DE4-AA15656C81B7}"/>
              </a:ext>
            </a:extLst>
          </p:cNvPr>
          <p:cNvSpPr>
            <a:spLocks noGrp="1"/>
          </p:cNvSpPr>
          <p:nvPr>
            <p:ph type="title"/>
          </p:nvPr>
        </p:nvSpPr>
        <p:spPr/>
        <p:txBody>
          <a:bodyPr/>
          <a:lstStyle/>
          <a:p>
            <a:r>
              <a:rPr lang="en-US" dirty="0"/>
              <a:t>Where we’ve been – BrM: 7.0 (November 2024)</a:t>
            </a:r>
          </a:p>
        </p:txBody>
      </p:sp>
      <p:sp>
        <p:nvSpPr>
          <p:cNvPr id="3" name="Content Placeholder 2">
            <a:extLst>
              <a:ext uri="{FF2B5EF4-FFF2-40B4-BE49-F238E27FC236}">
                <a16:creationId xmlns:a16="http://schemas.microsoft.com/office/drawing/2014/main" id="{90FF5083-4092-DCE0-156A-BE6C9FB48F42}"/>
              </a:ext>
            </a:extLst>
          </p:cNvPr>
          <p:cNvSpPr>
            <a:spLocks noGrp="1"/>
          </p:cNvSpPr>
          <p:nvPr>
            <p:ph idx="1"/>
          </p:nvPr>
        </p:nvSpPr>
        <p:spPr/>
        <p:txBody>
          <a:bodyPr numCol="2"/>
          <a:lstStyle/>
          <a:p>
            <a:pPr marL="285750" indent="-285750"/>
            <a:r>
              <a:rPr lang="en-US" sz="3600" dirty="0"/>
              <a:t>Fully SNBI compliant</a:t>
            </a:r>
          </a:p>
          <a:p>
            <a:pPr marL="285750" indent="-285750"/>
            <a:r>
              <a:rPr lang="en-US" sz="3600" dirty="0"/>
              <a:t>Database and Application Overhaul</a:t>
            </a:r>
          </a:p>
          <a:p>
            <a:pPr marL="285750" indent="-285750"/>
            <a:r>
              <a:rPr lang="en-US" sz="3600" dirty="0"/>
              <a:t>Sustainability</a:t>
            </a:r>
          </a:p>
          <a:p>
            <a:pPr marL="742950" lvl="1" indent="-285750"/>
            <a:r>
              <a:rPr lang="en-US" sz="3600" dirty="0"/>
              <a:t>Clear out old tech and bring in new</a:t>
            </a:r>
          </a:p>
          <a:p>
            <a:pPr marL="285750" indent="-285750"/>
            <a:r>
              <a:rPr lang="en-US" sz="3600" dirty="0"/>
              <a:t>Configurability</a:t>
            </a:r>
          </a:p>
          <a:p>
            <a:pPr marL="742950" lvl="1" indent="-285750"/>
            <a:r>
              <a:rPr lang="en-US" sz="3600" dirty="0"/>
              <a:t>Visual Forms Editor Overhaul (now called Page Builder)</a:t>
            </a:r>
          </a:p>
          <a:p>
            <a:pPr marL="1200150" lvl="2" indent="-285750"/>
            <a:r>
              <a:rPr lang="en-US" sz="3200" dirty="0"/>
              <a:t>Built in mind to improve the user experience</a:t>
            </a:r>
          </a:p>
          <a:p>
            <a:endParaRPr lang="en-US" dirty="0"/>
          </a:p>
        </p:txBody>
      </p:sp>
      <p:pic>
        <p:nvPicPr>
          <p:cNvPr id="4" name="Picture 3">
            <a:extLst>
              <a:ext uri="{FF2B5EF4-FFF2-40B4-BE49-F238E27FC236}">
                <a16:creationId xmlns:a16="http://schemas.microsoft.com/office/drawing/2014/main" id="{7ED4B12C-F62D-C023-D85E-3F17A52440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972926" y="2867204"/>
            <a:ext cx="4712318" cy="6224329"/>
          </a:xfrm>
          <a:prstGeom prst="rect">
            <a:avLst/>
          </a:prstGeom>
        </p:spPr>
      </p:pic>
      <p:sp>
        <p:nvSpPr>
          <p:cNvPr id="5" name="Slide Number Placeholder 4">
            <a:extLst>
              <a:ext uri="{FF2B5EF4-FFF2-40B4-BE49-F238E27FC236}">
                <a16:creationId xmlns:a16="http://schemas.microsoft.com/office/drawing/2014/main" id="{54377F21-20B3-F63C-858F-1EAB31B9FE98}"/>
              </a:ext>
            </a:extLst>
          </p:cNvPr>
          <p:cNvSpPr>
            <a:spLocks noGrp="1"/>
          </p:cNvSpPr>
          <p:nvPr>
            <p:ph type="sldNum" sz="quarter" idx="12"/>
          </p:nvPr>
        </p:nvSpPr>
        <p:spPr/>
        <p:txBody>
          <a:bodyPr/>
          <a:lstStyle/>
          <a:p>
            <a:fld id="{F0BA9021-BBAF-46D6-85DF-A29453707E29}" type="slidenum">
              <a:rPr lang="en-US" smtClean="0"/>
              <a:t>6</a:t>
            </a:fld>
            <a:endParaRPr lang="en-US"/>
          </a:p>
        </p:txBody>
      </p:sp>
    </p:spTree>
    <p:extLst>
      <p:ext uri="{BB962C8B-B14F-4D97-AF65-F5344CB8AC3E}">
        <p14:creationId xmlns:p14="http://schemas.microsoft.com/office/powerpoint/2010/main" val="14448953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7CF4F3-8C6F-882A-0B0E-F96B5084A0D6}"/>
              </a:ext>
            </a:extLst>
          </p:cNvPr>
          <p:cNvSpPr>
            <a:spLocks noGrp="1"/>
          </p:cNvSpPr>
          <p:nvPr>
            <p:ph type="title"/>
          </p:nvPr>
        </p:nvSpPr>
        <p:spPr/>
        <p:txBody>
          <a:bodyPr/>
          <a:lstStyle/>
          <a:p>
            <a:r>
              <a:rPr lang="en-US" dirty="0"/>
              <a:t>Add a recap of developments</a:t>
            </a:r>
          </a:p>
        </p:txBody>
      </p:sp>
      <p:sp>
        <p:nvSpPr>
          <p:cNvPr id="3" name="Content Placeholder 2">
            <a:extLst>
              <a:ext uri="{FF2B5EF4-FFF2-40B4-BE49-F238E27FC236}">
                <a16:creationId xmlns:a16="http://schemas.microsoft.com/office/drawing/2014/main" id="{6FF37977-8B8D-D32A-EAF4-BABD908F52E0}"/>
              </a:ext>
            </a:extLst>
          </p:cNvPr>
          <p:cNvSpPr>
            <a:spLocks noGrp="1"/>
          </p:cNvSpPr>
          <p:nvPr>
            <p:ph idx="1"/>
          </p:nvPr>
        </p:nvSpPr>
        <p:spPr/>
        <p:txBody>
          <a:bodyPr/>
          <a:lstStyle/>
          <a:p>
            <a:pPr marL="0" indent="0">
              <a:buNone/>
            </a:pPr>
            <a:endParaRPr lang="en-US" dirty="0"/>
          </a:p>
        </p:txBody>
      </p:sp>
      <p:sp>
        <p:nvSpPr>
          <p:cNvPr id="4" name="Slide Number Placeholder 3">
            <a:extLst>
              <a:ext uri="{FF2B5EF4-FFF2-40B4-BE49-F238E27FC236}">
                <a16:creationId xmlns:a16="http://schemas.microsoft.com/office/drawing/2014/main" id="{E9897EC8-B3FD-E3A8-48B9-8B60E1731AFE}"/>
              </a:ext>
            </a:extLst>
          </p:cNvPr>
          <p:cNvSpPr>
            <a:spLocks noGrp="1"/>
          </p:cNvSpPr>
          <p:nvPr>
            <p:ph type="sldNum" sz="quarter" idx="12"/>
          </p:nvPr>
        </p:nvSpPr>
        <p:spPr/>
        <p:txBody>
          <a:bodyPr/>
          <a:lstStyle/>
          <a:p>
            <a:fld id="{F0BA9021-BBAF-46D6-85DF-A29453707E29}" type="slidenum">
              <a:rPr lang="en-US" smtClean="0"/>
              <a:t>7</a:t>
            </a:fld>
            <a:endParaRPr lang="en-US"/>
          </a:p>
        </p:txBody>
      </p:sp>
    </p:spTree>
    <p:extLst>
      <p:ext uri="{BB962C8B-B14F-4D97-AF65-F5344CB8AC3E}">
        <p14:creationId xmlns:p14="http://schemas.microsoft.com/office/powerpoint/2010/main" val="7938201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F8A5C9-C880-4D58-7F55-AF2368EC9440}"/>
              </a:ext>
            </a:extLst>
          </p:cNvPr>
          <p:cNvSpPr>
            <a:spLocks noGrp="1"/>
          </p:cNvSpPr>
          <p:nvPr>
            <p:ph type="title"/>
          </p:nvPr>
        </p:nvSpPr>
        <p:spPr/>
        <p:txBody>
          <a:bodyPr/>
          <a:lstStyle/>
          <a:p>
            <a:r>
              <a:rPr lang="en-US" dirty="0"/>
              <a:t>Where we are now</a:t>
            </a:r>
          </a:p>
        </p:txBody>
      </p:sp>
      <p:sp>
        <p:nvSpPr>
          <p:cNvPr id="3" name="Content Placeholder 2">
            <a:extLst>
              <a:ext uri="{FF2B5EF4-FFF2-40B4-BE49-F238E27FC236}">
                <a16:creationId xmlns:a16="http://schemas.microsoft.com/office/drawing/2014/main" id="{170A5B67-AC05-AEDE-AE0F-7DBB5D38531D}"/>
              </a:ext>
            </a:extLst>
          </p:cNvPr>
          <p:cNvSpPr>
            <a:spLocks noGrp="1"/>
          </p:cNvSpPr>
          <p:nvPr>
            <p:ph idx="1"/>
          </p:nvPr>
        </p:nvSpPr>
        <p:spPr/>
        <p:txBody>
          <a:bodyPr/>
          <a:lstStyle/>
          <a:p>
            <a:endParaRPr lang="en-US"/>
          </a:p>
        </p:txBody>
      </p:sp>
      <p:sp>
        <p:nvSpPr>
          <p:cNvPr id="4" name="Slide Number Placeholder 3">
            <a:extLst>
              <a:ext uri="{FF2B5EF4-FFF2-40B4-BE49-F238E27FC236}">
                <a16:creationId xmlns:a16="http://schemas.microsoft.com/office/drawing/2014/main" id="{BE822B1C-8840-DCD3-41D9-5590925AB1D5}"/>
              </a:ext>
            </a:extLst>
          </p:cNvPr>
          <p:cNvSpPr>
            <a:spLocks noGrp="1"/>
          </p:cNvSpPr>
          <p:nvPr>
            <p:ph type="sldNum" sz="quarter" idx="12"/>
          </p:nvPr>
        </p:nvSpPr>
        <p:spPr/>
        <p:txBody>
          <a:bodyPr/>
          <a:lstStyle/>
          <a:p>
            <a:fld id="{F0BA9021-BBAF-46D6-85DF-A29453707E29}" type="slidenum">
              <a:rPr lang="en-US" smtClean="0"/>
              <a:t>8</a:t>
            </a:fld>
            <a:endParaRPr lang="en-US"/>
          </a:p>
        </p:txBody>
      </p:sp>
    </p:spTree>
    <p:extLst>
      <p:ext uri="{BB962C8B-B14F-4D97-AF65-F5344CB8AC3E}">
        <p14:creationId xmlns:p14="http://schemas.microsoft.com/office/powerpoint/2010/main" val="16539063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BDE0F-DDCD-B6AA-A0C5-2DA661EAA252}"/>
              </a:ext>
            </a:extLst>
          </p:cNvPr>
          <p:cNvSpPr>
            <a:spLocks noGrp="1"/>
          </p:cNvSpPr>
          <p:nvPr>
            <p:ph type="title"/>
          </p:nvPr>
        </p:nvSpPr>
        <p:spPr/>
        <p:txBody>
          <a:bodyPr/>
          <a:lstStyle/>
          <a:p>
            <a:r>
              <a:rPr lang="en-US" dirty="0"/>
              <a:t>Priorities</a:t>
            </a:r>
          </a:p>
        </p:txBody>
      </p:sp>
      <p:sp>
        <p:nvSpPr>
          <p:cNvPr id="3" name="Content Placeholder 2">
            <a:extLst>
              <a:ext uri="{FF2B5EF4-FFF2-40B4-BE49-F238E27FC236}">
                <a16:creationId xmlns:a16="http://schemas.microsoft.com/office/drawing/2014/main" id="{C567B961-F976-4556-53C2-926DDAB9348F}"/>
              </a:ext>
            </a:extLst>
          </p:cNvPr>
          <p:cNvSpPr>
            <a:spLocks noGrp="1"/>
          </p:cNvSpPr>
          <p:nvPr>
            <p:ph idx="1"/>
          </p:nvPr>
        </p:nvSpPr>
        <p:spPr/>
        <p:txBody>
          <a:bodyPr/>
          <a:lstStyle/>
          <a:p>
            <a:r>
              <a:rPr lang="en-US" dirty="0"/>
              <a:t>Short term</a:t>
            </a:r>
          </a:p>
          <a:p>
            <a:pPr lvl="1"/>
            <a:r>
              <a:rPr lang="en-US" dirty="0"/>
              <a:t>SNBI implementation</a:t>
            </a:r>
          </a:p>
          <a:p>
            <a:pPr lvl="1"/>
            <a:r>
              <a:rPr lang="en-US" dirty="0"/>
              <a:t>Cloud Migration</a:t>
            </a:r>
          </a:p>
          <a:p>
            <a:pPr lvl="1"/>
            <a:r>
              <a:rPr lang="en-US" dirty="0"/>
              <a:t>Support stable and configurable UI to meet agency needs</a:t>
            </a:r>
          </a:p>
          <a:p>
            <a:pPr lvl="1"/>
            <a:r>
              <a:rPr lang="en-US" dirty="0"/>
              <a:t>Create a Report and Dashboard exchange portal</a:t>
            </a:r>
          </a:p>
          <a:p>
            <a:pPr lvl="1"/>
            <a:r>
              <a:rPr lang="en-US" dirty="0"/>
              <a:t>Support data integration</a:t>
            </a:r>
          </a:p>
          <a:p>
            <a:pPr lvl="2"/>
            <a:r>
              <a:rPr lang="en-US" dirty="0"/>
              <a:t>Ideally consume and provide data from other sources without storing it</a:t>
            </a:r>
          </a:p>
          <a:p>
            <a:pPr lvl="1"/>
            <a:r>
              <a:rPr lang="en-US" dirty="0"/>
              <a:t>Integrate with BrR and AW Project</a:t>
            </a:r>
          </a:p>
          <a:p>
            <a:pPr lvl="1"/>
            <a:r>
              <a:rPr lang="en-US" dirty="0"/>
              <a:t>Implement Training Plans for </a:t>
            </a:r>
          </a:p>
          <a:p>
            <a:pPr lvl="2"/>
            <a:r>
              <a:rPr lang="en-US" dirty="0"/>
              <a:t>Optimizer</a:t>
            </a:r>
          </a:p>
          <a:p>
            <a:pPr lvl="2"/>
            <a:r>
              <a:rPr lang="en-US" dirty="0"/>
              <a:t>Configuration</a:t>
            </a:r>
          </a:p>
          <a:p>
            <a:pPr lvl="2"/>
            <a:r>
              <a:rPr lang="en-US" dirty="0"/>
              <a:t>POA management, QA and other Inspection Management features</a:t>
            </a:r>
          </a:p>
          <a:p>
            <a:endParaRPr lang="en-US" dirty="0"/>
          </a:p>
        </p:txBody>
      </p:sp>
      <p:sp>
        <p:nvSpPr>
          <p:cNvPr id="4" name="Slide Number Placeholder 3">
            <a:extLst>
              <a:ext uri="{FF2B5EF4-FFF2-40B4-BE49-F238E27FC236}">
                <a16:creationId xmlns:a16="http://schemas.microsoft.com/office/drawing/2014/main" id="{AB1FE865-77A5-B1D5-4782-55942576731A}"/>
              </a:ext>
            </a:extLst>
          </p:cNvPr>
          <p:cNvSpPr>
            <a:spLocks noGrp="1"/>
          </p:cNvSpPr>
          <p:nvPr>
            <p:ph type="sldNum" sz="quarter" idx="12"/>
          </p:nvPr>
        </p:nvSpPr>
        <p:spPr/>
        <p:txBody>
          <a:bodyPr/>
          <a:lstStyle/>
          <a:p>
            <a:fld id="{F0BA9021-BBAF-46D6-85DF-A29453707E29}" type="slidenum">
              <a:rPr lang="en-US" smtClean="0"/>
              <a:t>9</a:t>
            </a:fld>
            <a:endParaRPr lang="en-US"/>
          </a:p>
        </p:txBody>
      </p:sp>
    </p:spTree>
    <p:extLst>
      <p:ext uri="{BB962C8B-B14F-4D97-AF65-F5344CB8AC3E}">
        <p14:creationId xmlns:p14="http://schemas.microsoft.com/office/powerpoint/2010/main" val="1481347301"/>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53D99D9C4FA84BB1C7AFE4FC6BBEAA" ma:contentTypeVersion="13" ma:contentTypeDescription="Create a new document." ma:contentTypeScope="" ma:versionID="e620097f229119f50ef685389d535bd7">
  <xsd:schema xmlns:xsd="http://www.w3.org/2001/XMLSchema" xmlns:xs="http://www.w3.org/2001/XMLSchema" xmlns:p="http://schemas.microsoft.com/office/2006/metadata/properties" xmlns:ns2="defe7441-4f2e-47e8-8e1b-02dd8a3c15a2" xmlns:ns3="3babfbcc-2ab7-4f98-b0a6-fd32de322351" targetNamespace="http://schemas.microsoft.com/office/2006/metadata/properties" ma:root="true" ma:fieldsID="d81b2398a1577d74e28917daeb2f036b" ns2:_="" ns3:_="">
    <xsd:import namespace="defe7441-4f2e-47e8-8e1b-02dd8a3c15a2"/>
    <xsd:import namespace="3babfbcc-2ab7-4f98-b0a6-fd32de322351"/>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fe7441-4f2e-47e8-8e1b-02dd8a3c15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8230d01-0739-4509-9b60-28feaf59af8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babfbcc-2ab7-4f98-b0a6-fd32de322351"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d1b65160-cab5-4fd0-9f87-42f11b5997f4}" ma:internalName="TaxCatchAll" ma:showField="CatchAllData" ma:web="3babfbcc-2ab7-4f98-b0a6-fd32de32235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3babfbcc-2ab7-4f98-b0a6-fd32de322351" xsi:nil="true"/>
    <lcf76f155ced4ddcb4097134ff3c332f xmlns="defe7441-4f2e-47e8-8e1b-02dd8a3c15a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8BEBB24-F057-4946-A94D-E42C4BA8D3D9}"/>
</file>

<file path=customXml/itemProps2.xml><?xml version="1.0" encoding="utf-8"?>
<ds:datastoreItem xmlns:ds="http://schemas.openxmlformats.org/officeDocument/2006/customXml" ds:itemID="{55E968D5-1B05-4ADB-96E1-FE6FE3F2DAA9}">
  <ds:schemaRefs>
    <ds:schemaRef ds:uri="948211e6-d5cb-4b41-909c-70a5cc5a5864"/>
    <ds:schemaRef ds:uri="http://schemas.microsoft.com/office/infopath/2007/PartnerControls"/>
    <ds:schemaRef ds:uri="http://purl.org/dc/terms/"/>
    <ds:schemaRef ds:uri="http://schemas.microsoft.com/office/2006/documentManagement/types"/>
    <ds:schemaRef ds:uri="873d1f22-e879-40f0-8486-dfa5b4540ec1"/>
    <ds:schemaRef ds:uri="http://purl.org/dc/elements/1.1/"/>
    <ds:schemaRef ds:uri="http://schemas.openxmlformats.org/package/2006/metadata/core-properties"/>
    <ds:schemaRef ds:uri="http://schemas.microsoft.com/office/2006/metadata/properties"/>
    <ds:schemaRef ds:uri="http://www.w3.org/XML/1998/namespace"/>
    <ds:schemaRef ds:uri="http://purl.org/dc/dcmitype/"/>
  </ds:schemaRefs>
</ds:datastoreItem>
</file>

<file path=customXml/itemProps3.xml><?xml version="1.0" encoding="utf-8"?>
<ds:datastoreItem xmlns:ds="http://schemas.openxmlformats.org/officeDocument/2006/customXml" ds:itemID="{0F39614C-1838-4A88-9776-3C4F9E5CC7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AASHTOWare PermitRoute UEACM 2025 PPT </Template>
  <TotalTime>729</TotalTime>
  <Words>1593</Words>
  <Application>Microsoft Office PowerPoint</Application>
  <PresentationFormat>Custom</PresentationFormat>
  <Paragraphs>201</Paragraphs>
  <Slides>32</Slides>
  <Notes>12</Notes>
  <HiddenSlides>19</HiddenSlides>
  <MMClips>0</MMClips>
  <ScaleCrop>false</ScaleCrop>
  <HeadingPairs>
    <vt:vector size="4" baseType="variant">
      <vt:variant>
        <vt:lpstr>Theme</vt:lpstr>
      </vt:variant>
      <vt:variant>
        <vt:i4>1</vt:i4>
      </vt:variant>
      <vt:variant>
        <vt:lpstr>Slide Titles</vt:lpstr>
      </vt:variant>
      <vt:variant>
        <vt:i4>32</vt:i4>
      </vt:variant>
    </vt:vector>
  </HeadingPairs>
  <TitlesOfParts>
    <vt:vector size="33" baseType="lpstr">
      <vt:lpstr>Custom Design</vt:lpstr>
      <vt:lpstr>BrM Strategic Direction and Task Force Update</vt:lpstr>
      <vt:lpstr>Some Topics to Discuss </vt:lpstr>
      <vt:lpstr>How it is going</vt:lpstr>
      <vt:lpstr>Who is the Bridge Management Task Force</vt:lpstr>
      <vt:lpstr>What does the Task Force do?</vt:lpstr>
      <vt:lpstr>Where we’ve been – BrM: 7.0 (November 2024)</vt:lpstr>
      <vt:lpstr>Add a recap of developments</vt:lpstr>
      <vt:lpstr>Where we are now</vt:lpstr>
      <vt:lpstr>Priorities</vt:lpstr>
      <vt:lpstr>Priorities</vt:lpstr>
      <vt:lpstr>What Do We Need from BrM?</vt:lpstr>
      <vt:lpstr>How Can You Be Involved with the Task Force?</vt:lpstr>
      <vt:lpstr>Contacts</vt:lpstr>
      <vt:lpstr>One Sheet </vt:lpstr>
      <vt:lpstr>One Sheet </vt:lpstr>
      <vt:lpstr>One Sheet </vt:lpstr>
      <vt:lpstr>Ranting and Raving</vt:lpstr>
      <vt:lpstr>Jargon storage</vt:lpstr>
      <vt:lpstr>Poll questions</vt:lpstr>
      <vt:lpstr>FHWA Introduces New Inspection and Reporting Protocol:  The Specifications for National Bridge Inspection (May 2022)</vt:lpstr>
      <vt:lpstr>PowerPoint Presentation</vt:lpstr>
      <vt:lpstr>PowerPoint Presentation</vt:lpstr>
      <vt:lpstr>Nebraska Bridge Inspection Cycles</vt:lpstr>
      <vt:lpstr>Jargon storage</vt:lpstr>
      <vt:lpstr>PowerPoint Presentation</vt:lpstr>
      <vt:lpstr>BrM Strategic Direction and Task Force Update</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Alexis Berkley</dc:creator>
  <cp:lastModifiedBy>Miller, Kent</cp:lastModifiedBy>
  <cp:revision>121</cp:revision>
  <dcterms:created xsi:type="dcterms:W3CDTF">2025-04-17T16:13:08Z</dcterms:created>
  <dcterms:modified xsi:type="dcterms:W3CDTF">2025-09-08T02:30:25Z</dcterms:modified>
  <dc:identifier>DAGZ2KYgck4</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0x0101004953D99D9C4FA84BB1C7AFE4FC6BBEAA</vt:lpwstr>
  </property>
  <property fmtid="{D5CDD505-2E9C-101B-9397-08002B2CF9AE}" pid="3" name="MediaServiceImageTags">
    <vt:lpwstr/>
  </property>
</Properties>
</file>